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2" r:id="rId5"/>
    <p:sldId id="257" r:id="rId6"/>
    <p:sldId id="263" r:id="rId7"/>
    <p:sldId id="264" r:id="rId8"/>
    <p:sldId id="261" r:id="rId9"/>
    <p:sldId id="260" r:id="rId10"/>
    <p:sldId id="259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7F7F7F"/>
    <a:srgbClr val="B2D4EC"/>
    <a:srgbClr val="FFD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368B4-BDB5-4D0E-8852-79D6E277CBF9}" type="datetimeFigureOut">
              <a:rPr lang="de-AT" smtClean="0"/>
              <a:t>27.11.2018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0F8F8-C577-46F4-94B2-513B0D1F01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977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0F8F8-C577-46F4-94B2-513B0D1F01B1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078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9CA6E-F921-4BC7-9928-38145948A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AFDCE1-0626-4D07-A24F-4509CF899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F25B45-0F0C-4448-9314-EF65D8B08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7BA-2959-439A-A6CE-E9D1D592D7D4}" type="datetimeFigureOut">
              <a:rPr lang="de-AT" smtClean="0"/>
              <a:t>27.11.2018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D6D752-55FC-46F6-ACE9-A723D7A3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13F64D-6CD8-49A3-AECA-8BB843F2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A61B-046A-4BE6-ABA3-733A7EBF9D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283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7FEB5-BE10-4C0D-A7B3-C4809E50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231E83-B219-4336-B91D-2920F3A75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FA4A8B-FAAD-4D93-8619-5413BE22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7BA-2959-439A-A6CE-E9D1D592D7D4}" type="datetimeFigureOut">
              <a:rPr lang="de-AT" smtClean="0"/>
              <a:t>27.11.2018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9DCE2F-C388-406F-A09E-76F47729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7E3B8F-32F8-4A01-93D4-895A0A1A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A61B-046A-4BE6-ABA3-733A7EBF9D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749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B62699D-C88F-49B7-84AC-A3F26F7EC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6440A78-E59D-4F90-AB35-3541F9950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FE69AE-E1E6-4664-A03F-5E6F14956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7BA-2959-439A-A6CE-E9D1D592D7D4}" type="datetimeFigureOut">
              <a:rPr lang="de-AT" smtClean="0"/>
              <a:t>27.11.2018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636765-E7E1-478A-AE03-2C4EF117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59F69C-065F-4D73-BEE0-6285D7C5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A61B-046A-4BE6-ABA3-733A7EBF9D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401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13A72-9530-49CA-BD6F-228B6347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514EFA-32CF-4A18-9168-65C6C3B43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CAFD52-E0AE-4571-ACD0-7C824410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7BA-2959-439A-A6CE-E9D1D592D7D4}" type="datetimeFigureOut">
              <a:rPr lang="de-AT" smtClean="0"/>
              <a:t>27.11.2018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21E483-8AA6-4077-9CCF-60295B69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6F7454-7CE4-4DC7-9E28-2B82B1BF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A61B-046A-4BE6-ABA3-733A7EBF9D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859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DA40C-590B-4EBE-BF2E-E25FC650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884F59-01CD-4D4A-8E4B-896475B4D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FCF921-C907-486E-BBC3-942592DC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7BA-2959-439A-A6CE-E9D1D592D7D4}" type="datetimeFigureOut">
              <a:rPr lang="de-AT" smtClean="0"/>
              <a:t>27.11.2018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0D071C-DF3C-4F7C-A96B-3B8A19AF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27CDF9-E010-4AF7-A606-7CBB954F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A61B-046A-4BE6-ABA3-733A7EBF9D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451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D70E4-AD28-4B5C-87D7-30B73459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1B3DBD-1859-45F1-8500-94607570D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48487A-1F43-4499-8AB0-B1242EA09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31A6E0-78AE-4F13-985F-1349601F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7BA-2959-439A-A6CE-E9D1D592D7D4}" type="datetimeFigureOut">
              <a:rPr lang="de-AT" smtClean="0"/>
              <a:t>27.11.2018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E2425F-41E9-419E-AE01-A9FA6ECD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29F579-62E6-4BAA-9212-900D4F74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A61B-046A-4BE6-ABA3-733A7EBF9D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181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527CF-8D7D-4627-8005-F11CCE2B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16AC87-0ACA-4DEB-BA1A-1F4BC4B1D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F81252-7DD9-4619-9D17-47CA18E88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B341F04-4785-43BD-977D-ED4867F3F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9E45A-6536-45E4-B6E1-10001DBDCF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5C225E-ECA6-4C3D-895F-018F48E7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7BA-2959-439A-A6CE-E9D1D592D7D4}" type="datetimeFigureOut">
              <a:rPr lang="de-AT" smtClean="0"/>
              <a:t>27.11.2018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2B7EFDA-203E-4741-BAF5-3227E403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67D4452-6B84-43E9-AE0D-8392C24C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A61B-046A-4BE6-ABA3-733A7EBF9D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120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41AF2-5020-4A5C-9365-B6BABCD7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E36E18-F396-4B37-91D2-CA9BDCEB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7BA-2959-439A-A6CE-E9D1D592D7D4}" type="datetimeFigureOut">
              <a:rPr lang="de-AT" smtClean="0"/>
              <a:t>27.11.2018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B84440-218F-417B-B7D4-4D815822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10D4F-96F5-4C2D-8A01-17459A0E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A61B-046A-4BE6-ABA3-733A7EBF9D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609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0AB014A-4D26-43FF-A7E9-B4C8B26A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7BA-2959-439A-A6CE-E9D1D592D7D4}" type="datetimeFigureOut">
              <a:rPr lang="de-AT" smtClean="0"/>
              <a:t>27.11.2018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15F384-8712-4B36-8404-BF3CABD2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9B526B-257E-4772-8AC1-DA4F7279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A61B-046A-4BE6-ABA3-733A7EBF9D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79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EC380-3774-4832-B8D8-22E3192E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495386-3EA7-4B6A-BB65-54021D34F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07269B-0FA6-494A-8DB8-582D9B2C0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597320-AC6F-429F-BBE5-787E45B5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7BA-2959-439A-A6CE-E9D1D592D7D4}" type="datetimeFigureOut">
              <a:rPr lang="de-AT" smtClean="0"/>
              <a:t>27.11.2018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7A46B2-E652-4E2B-BE99-0426117D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405575-A2B5-4CDF-AEB2-FED4EB5C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A61B-046A-4BE6-ABA3-733A7EBF9D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120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9432A-67D0-4809-89A1-6D8D4E14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13146F2-48DE-4FE8-8585-D21F832DB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4BD70C-2859-46C6-999F-6E88EE65D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746F1D-DEB0-41DE-851E-487370A4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77BA-2959-439A-A6CE-E9D1D592D7D4}" type="datetimeFigureOut">
              <a:rPr lang="de-AT" smtClean="0"/>
              <a:t>27.11.2018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70AF4A-B03F-4723-8352-F80BCAA8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86689E-74E6-4BC2-8B64-CB44EFAD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A61B-046A-4BE6-ABA3-733A7EBF9D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208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54653AA-C629-4E70-BDBD-000DD5C0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2E3BA8-79BE-4F9A-B0D3-9C40D82B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4EDD00-6548-4D90-B428-75F1B7F42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77BA-2959-439A-A6CE-E9D1D592D7D4}" type="datetimeFigureOut">
              <a:rPr lang="de-AT" smtClean="0"/>
              <a:t>27.11.2018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14FC10-79E4-4379-B74B-06FEF7204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B55E69-DF21-4CB9-97B2-C6E8EE6DF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CA61B-046A-4BE6-ABA3-733A7EBF9D7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272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D85784D-0E2D-49B0-95A6-B112EF229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269" y="1867855"/>
            <a:ext cx="10469461" cy="2387600"/>
          </a:xfrm>
        </p:spPr>
        <p:txBody>
          <a:bodyPr>
            <a:normAutofit/>
          </a:bodyPr>
          <a:lstStyle/>
          <a:p>
            <a:pPr algn="l"/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b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Biohydrogen Experiment</a:t>
            </a:r>
            <a:endParaRPr lang="de-AT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00908EC-9E8A-49C7-828A-B91DB12FEE54}"/>
              </a:ext>
            </a:extLst>
          </p:cNvPr>
          <p:cNvSpPr txBox="1"/>
          <p:nvPr/>
        </p:nvSpPr>
        <p:spPr>
          <a:xfrm>
            <a:off x="1377898" y="4515212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Reneé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Ristl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Bildergebnis fÃ¼r Ã¶sterreichflagge">
            <a:extLst>
              <a:ext uri="{FF2B5EF4-FFF2-40B4-BE49-F238E27FC236}">
                <a16:creationId xmlns:a16="http://schemas.microsoft.com/office/drawing/2014/main" id="{9FBD7F8B-FDB3-4B67-9CB0-18D89041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21" y="4609104"/>
            <a:ext cx="391377" cy="2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ildergebnis fÃ¼r ungarnflagge">
            <a:extLst>
              <a:ext uri="{FF2B5EF4-FFF2-40B4-BE49-F238E27FC236}">
                <a16:creationId xmlns:a16="http://schemas.microsoft.com/office/drawing/2014/main" id="{E1293362-1B2B-4F7B-9329-2F7C1B36F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21" y="5070769"/>
            <a:ext cx="391377" cy="2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F22AFBC-1912-451A-8744-2ECE85D8F3EC}"/>
              </a:ext>
            </a:extLst>
          </p:cNvPr>
          <p:cNvSpPr txBox="1"/>
          <p:nvPr/>
        </p:nvSpPr>
        <p:spPr>
          <a:xfrm>
            <a:off x="1377899" y="4970396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Daniel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Csapo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B959F71-3541-4120-B798-92B8E686E9A4}"/>
              </a:ext>
            </a:extLst>
          </p:cNvPr>
          <p:cNvGrpSpPr/>
          <p:nvPr/>
        </p:nvGrpSpPr>
        <p:grpSpPr>
          <a:xfrm>
            <a:off x="7516069" y="655055"/>
            <a:ext cx="4287828" cy="1212800"/>
            <a:chOff x="861269" y="763071"/>
            <a:chExt cx="4287828" cy="1212800"/>
          </a:xfrm>
        </p:grpSpPr>
        <p:pic>
          <p:nvPicPr>
            <p:cNvPr id="10" name="Picture 2" descr="Bildergebnis für eu flagge">
              <a:extLst>
                <a:ext uri="{FF2B5EF4-FFF2-40B4-BE49-F238E27FC236}">
                  <a16:creationId xmlns:a16="http://schemas.microsoft.com/office/drawing/2014/main" id="{A941F288-FAE6-43E0-9D94-035EBAF02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146" y="763071"/>
              <a:ext cx="1172326" cy="78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F6044B98-37F9-4D98-8FF9-D8B950BD110C}"/>
                </a:ext>
              </a:extLst>
            </p:cNvPr>
            <p:cNvSpPr txBox="1">
              <a:spLocks/>
            </p:cNvSpPr>
            <p:nvPr/>
          </p:nvSpPr>
          <p:spPr>
            <a:xfrm>
              <a:off x="2180472" y="855147"/>
              <a:ext cx="2968625" cy="77684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62500" lnSpcReduction="20000"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 sz="7200" dirty="0">
                  <a:solidFill>
                    <a:srgbClr val="0032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Erasmus+</a:t>
              </a:r>
            </a:p>
          </p:txBody>
        </p:sp>
        <p:sp>
          <p:nvSpPr>
            <p:cNvPr id="12" name="Textfeld 5">
              <a:extLst>
                <a:ext uri="{FF2B5EF4-FFF2-40B4-BE49-F238E27FC236}">
                  <a16:creationId xmlns:a16="http://schemas.microsoft.com/office/drawing/2014/main" id="{799E49AD-A7A4-4701-A073-C59EC12C09EE}"/>
                </a:ext>
              </a:extLst>
            </p:cNvPr>
            <p:cNvSpPr txBox="1"/>
            <p:nvPr/>
          </p:nvSpPr>
          <p:spPr>
            <a:xfrm>
              <a:off x="861269" y="1544984"/>
              <a:ext cx="40325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AT" sz="2100" dirty="0" err="1">
                  <a:solidFill>
                    <a:srgbClr val="0032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Sustainability</a:t>
              </a:r>
              <a:r>
                <a:rPr lang="de-AT" sz="2200" dirty="0">
                  <a:solidFill>
                    <a:srgbClr val="0032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de-AT" sz="2200" dirty="0" err="1">
                  <a:solidFill>
                    <a:srgbClr val="0032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by</a:t>
              </a:r>
              <a:r>
                <a:rPr lang="de-AT" sz="2200" dirty="0">
                  <a:solidFill>
                    <a:srgbClr val="0032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Biotechnology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04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Ã¼r sugar beet">
            <a:extLst>
              <a:ext uri="{FF2B5EF4-FFF2-40B4-BE49-F238E27FC236}">
                <a16:creationId xmlns:a16="http://schemas.microsoft.com/office/drawing/2014/main" id="{CDAA1EBF-447C-4DCC-BCE2-D06F6672F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3" y="4229958"/>
            <a:ext cx="3509227" cy="23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9F685C45-3D61-494D-B244-A37525B7F3FB}"/>
              </a:ext>
            </a:extLst>
          </p:cNvPr>
          <p:cNvSpPr/>
          <p:nvPr/>
        </p:nvSpPr>
        <p:spPr>
          <a:xfrm>
            <a:off x="4825738" y="3662697"/>
            <a:ext cx="2510367" cy="2642862"/>
          </a:xfrm>
          <a:custGeom>
            <a:avLst/>
            <a:gdLst>
              <a:gd name="connsiteX0" fmla="*/ 0 w 2510367"/>
              <a:gd name="connsiteY0" fmla="*/ 0 h 2642862"/>
              <a:gd name="connsiteX1" fmla="*/ 2510367 w 2510367"/>
              <a:gd name="connsiteY1" fmla="*/ 0 h 2642862"/>
              <a:gd name="connsiteX2" fmla="*/ 2510367 w 2510367"/>
              <a:gd name="connsiteY2" fmla="*/ 2087894 h 2642862"/>
              <a:gd name="connsiteX3" fmla="*/ 1960421 w 2510367"/>
              <a:gd name="connsiteY3" fmla="*/ 2642862 h 2642862"/>
              <a:gd name="connsiteX4" fmla="*/ 549946 w 2510367"/>
              <a:gd name="connsiteY4" fmla="*/ 2642862 h 2642862"/>
              <a:gd name="connsiteX5" fmla="*/ 0 w 2510367"/>
              <a:gd name="connsiteY5" fmla="*/ 2087894 h 264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0367" h="2642862">
                <a:moveTo>
                  <a:pt x="0" y="0"/>
                </a:moveTo>
                <a:lnTo>
                  <a:pt x="2510367" y="0"/>
                </a:lnTo>
                <a:lnTo>
                  <a:pt x="2510367" y="2087894"/>
                </a:lnTo>
                <a:cubicBezTo>
                  <a:pt x="2510367" y="2394395"/>
                  <a:pt x="2264148" y="2642862"/>
                  <a:pt x="1960421" y="2642862"/>
                </a:cubicBezTo>
                <a:lnTo>
                  <a:pt x="549946" y="2642862"/>
                </a:lnTo>
                <a:cubicBezTo>
                  <a:pt x="246219" y="2642862"/>
                  <a:pt x="0" y="2394395"/>
                  <a:pt x="0" y="2087894"/>
                </a:cubicBezTo>
                <a:close/>
              </a:path>
            </a:pathLst>
          </a:custGeom>
          <a:solidFill>
            <a:srgbClr val="B2D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E3C1A7-6A9E-4FA2-8FC3-75040245F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55"/>
            <a:ext cx="10515600" cy="1325563"/>
          </a:xfrm>
        </p:spPr>
        <p:txBody>
          <a:bodyPr/>
          <a:lstStyle/>
          <a:p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  Biohydrogen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de-A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1B78F3D-8271-48E6-83D4-47D1E169845F}"/>
              </a:ext>
            </a:extLst>
          </p:cNvPr>
          <p:cNvGrpSpPr/>
          <p:nvPr/>
        </p:nvGrpSpPr>
        <p:grpSpPr>
          <a:xfrm>
            <a:off x="4566975" y="2755780"/>
            <a:ext cx="3027892" cy="3586480"/>
            <a:chOff x="4146211" y="2447925"/>
            <a:chExt cx="3391239" cy="3891915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58DABB32-C752-46EF-A767-F8AF0CCDE113}"/>
                </a:ext>
              </a:extLst>
            </p:cNvPr>
            <p:cNvSpPr/>
            <p:nvPr/>
          </p:nvSpPr>
          <p:spPr>
            <a:xfrm>
              <a:off x="4196080" y="2489200"/>
              <a:ext cx="3291840" cy="3850640"/>
            </a:xfrm>
            <a:custGeom>
              <a:avLst/>
              <a:gdLst>
                <a:gd name="connsiteX0" fmla="*/ 0 w 3606800"/>
                <a:gd name="connsiteY0" fmla="*/ 0 h 4246880"/>
                <a:gd name="connsiteX1" fmla="*/ 3606800 w 3606800"/>
                <a:gd name="connsiteY1" fmla="*/ 0 h 4246880"/>
                <a:gd name="connsiteX2" fmla="*/ 3606800 w 3606800"/>
                <a:gd name="connsiteY2" fmla="*/ 711200 h 4246880"/>
                <a:gd name="connsiteX3" fmla="*/ 3375304 w 3606800"/>
                <a:gd name="connsiteY3" fmla="*/ 711200 h 4246880"/>
                <a:gd name="connsiteX4" fmla="*/ 3379556 w 3606800"/>
                <a:gd name="connsiteY4" fmla="*/ 739062 h 4246880"/>
                <a:gd name="connsiteX5" fmla="*/ 3383280 w 3606800"/>
                <a:gd name="connsiteY5" fmla="*/ 812819 h 4246880"/>
                <a:gd name="connsiteX6" fmla="*/ 3383280 w 3606800"/>
                <a:gd name="connsiteY6" fmla="*/ 3525501 h 4246880"/>
                <a:gd name="connsiteX7" fmla="*/ 2661901 w 3606800"/>
                <a:gd name="connsiteY7" fmla="*/ 4246880 h 4246880"/>
                <a:gd name="connsiteX8" fmla="*/ 934739 w 3606800"/>
                <a:gd name="connsiteY8" fmla="*/ 4246880 h 4246880"/>
                <a:gd name="connsiteX9" fmla="*/ 213360 w 3606800"/>
                <a:gd name="connsiteY9" fmla="*/ 3525501 h 4246880"/>
                <a:gd name="connsiteX10" fmla="*/ 213360 w 3606800"/>
                <a:gd name="connsiteY10" fmla="*/ 812819 h 4246880"/>
                <a:gd name="connsiteX11" fmla="*/ 217085 w 3606800"/>
                <a:gd name="connsiteY11" fmla="*/ 739062 h 4246880"/>
                <a:gd name="connsiteX12" fmla="*/ 221337 w 3606800"/>
                <a:gd name="connsiteY12" fmla="*/ 711200 h 4246880"/>
                <a:gd name="connsiteX13" fmla="*/ 0 w 3606800"/>
                <a:gd name="connsiteY13" fmla="*/ 711200 h 424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06800" h="4246880">
                  <a:moveTo>
                    <a:pt x="0" y="0"/>
                  </a:moveTo>
                  <a:lnTo>
                    <a:pt x="3606800" y="0"/>
                  </a:lnTo>
                  <a:lnTo>
                    <a:pt x="3606800" y="711200"/>
                  </a:lnTo>
                  <a:lnTo>
                    <a:pt x="3375304" y="711200"/>
                  </a:lnTo>
                  <a:lnTo>
                    <a:pt x="3379556" y="739062"/>
                  </a:lnTo>
                  <a:cubicBezTo>
                    <a:pt x="3382019" y="763313"/>
                    <a:pt x="3383280" y="787919"/>
                    <a:pt x="3383280" y="812819"/>
                  </a:cubicBezTo>
                  <a:lnTo>
                    <a:pt x="3383280" y="3525501"/>
                  </a:lnTo>
                  <a:cubicBezTo>
                    <a:pt x="3383280" y="3923908"/>
                    <a:pt x="3060308" y="4246880"/>
                    <a:pt x="2661901" y="4246880"/>
                  </a:cubicBezTo>
                  <a:lnTo>
                    <a:pt x="934739" y="4246880"/>
                  </a:lnTo>
                  <a:cubicBezTo>
                    <a:pt x="536332" y="4246880"/>
                    <a:pt x="213360" y="3923908"/>
                    <a:pt x="213360" y="3525501"/>
                  </a:cubicBezTo>
                  <a:lnTo>
                    <a:pt x="213360" y="812819"/>
                  </a:lnTo>
                  <a:cubicBezTo>
                    <a:pt x="213360" y="787919"/>
                    <a:pt x="214622" y="763313"/>
                    <a:pt x="217085" y="739062"/>
                  </a:cubicBezTo>
                  <a:lnTo>
                    <a:pt x="221337" y="711200"/>
                  </a:lnTo>
                  <a:lnTo>
                    <a:pt x="0" y="7112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AC624BE-FE51-47BD-80FA-D7A4474FFB0C}"/>
                </a:ext>
              </a:extLst>
            </p:cNvPr>
            <p:cNvSpPr/>
            <p:nvPr/>
          </p:nvSpPr>
          <p:spPr>
            <a:xfrm>
              <a:off x="4146211" y="2447925"/>
              <a:ext cx="3391239" cy="12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2AE696BC-36B1-4AAD-84AE-83B9B9952029}"/>
              </a:ext>
            </a:extLst>
          </p:cNvPr>
          <p:cNvSpPr txBox="1"/>
          <p:nvPr/>
        </p:nvSpPr>
        <p:spPr>
          <a:xfrm>
            <a:off x="838200" y="3324074"/>
            <a:ext cx="3042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Substrate I</a:t>
            </a:r>
          </a:p>
          <a:p>
            <a:pPr algn="ctr"/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(Sugar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beet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cuttings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Pfeil: nach unten gekrümmt 13">
            <a:extLst>
              <a:ext uri="{FF2B5EF4-FFF2-40B4-BE49-F238E27FC236}">
                <a16:creationId xmlns:a16="http://schemas.microsoft.com/office/drawing/2014/main" id="{DE3E4114-5AC2-4FAE-8652-0112802AF4C4}"/>
              </a:ext>
            </a:extLst>
          </p:cNvPr>
          <p:cNvSpPr/>
          <p:nvPr/>
        </p:nvSpPr>
        <p:spPr>
          <a:xfrm>
            <a:off x="2069432" y="1934678"/>
            <a:ext cx="3960000" cy="1145406"/>
          </a:xfrm>
          <a:prstGeom prst="curvedDownArrow">
            <a:avLst>
              <a:gd name="adj1" fmla="val 25000"/>
              <a:gd name="adj2" fmla="val 50000"/>
              <a:gd name="adj3" fmla="val 1995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5" name="Pfeil: nach unten gekrümmt 14">
            <a:extLst>
              <a:ext uri="{FF2B5EF4-FFF2-40B4-BE49-F238E27FC236}">
                <a16:creationId xmlns:a16="http://schemas.microsoft.com/office/drawing/2014/main" id="{BE303606-3D70-48B5-AF23-2317E22E27D2}"/>
              </a:ext>
            </a:extLst>
          </p:cNvPr>
          <p:cNvSpPr/>
          <p:nvPr/>
        </p:nvSpPr>
        <p:spPr>
          <a:xfrm flipH="1">
            <a:off x="6162568" y="1934678"/>
            <a:ext cx="3960000" cy="1145406"/>
          </a:xfrm>
          <a:prstGeom prst="curvedDownArrow">
            <a:avLst>
              <a:gd name="adj1" fmla="val 25000"/>
              <a:gd name="adj2" fmla="val 50000"/>
              <a:gd name="adj3" fmla="val 1995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495C3E4-EFE3-4DE3-B27B-291C3C6A13DB}"/>
              </a:ext>
            </a:extLst>
          </p:cNvPr>
          <p:cNvSpPr txBox="1"/>
          <p:nvPr/>
        </p:nvSpPr>
        <p:spPr>
          <a:xfrm>
            <a:off x="8549828" y="3324073"/>
            <a:ext cx="25651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Substrate II</a:t>
            </a:r>
          </a:p>
          <a:p>
            <a:pPr algn="ctr"/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(Culture medium)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FE0D3C4-8E0B-4813-8E73-41AD3EB09158}"/>
              </a:ext>
            </a:extLst>
          </p:cNvPr>
          <p:cNvSpPr txBox="1"/>
          <p:nvPr/>
        </p:nvSpPr>
        <p:spPr>
          <a:xfrm>
            <a:off x="5608647" y="4299112"/>
            <a:ext cx="1022350" cy="490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AT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F8050C3-27E9-420B-8B1F-74A19B781DF3}"/>
              </a:ext>
            </a:extLst>
          </p:cNvPr>
          <p:cNvSpPr/>
          <p:nvPr/>
        </p:nvSpPr>
        <p:spPr>
          <a:xfrm>
            <a:off x="4576232" y="2865120"/>
            <a:ext cx="3037417" cy="56388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1412FAC-C339-47DC-8CC9-603F86862C55}"/>
              </a:ext>
            </a:extLst>
          </p:cNvPr>
          <p:cNvSpPr txBox="1"/>
          <p:nvPr/>
        </p:nvSpPr>
        <p:spPr>
          <a:xfrm>
            <a:off x="5392389" y="5136262"/>
            <a:ext cx="151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76-78°C</a:t>
            </a:r>
          </a:p>
        </p:txBody>
      </p:sp>
    </p:spTree>
    <p:extLst>
      <p:ext uri="{BB962C8B-B14F-4D97-AF65-F5344CB8AC3E}">
        <p14:creationId xmlns:p14="http://schemas.microsoft.com/office/powerpoint/2010/main" val="6113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/>
      <p:bldP spid="2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EB8408AC-8F0E-472A-B41A-13298A0C38EF}"/>
              </a:ext>
            </a:extLst>
          </p:cNvPr>
          <p:cNvSpPr/>
          <p:nvPr/>
        </p:nvSpPr>
        <p:spPr>
          <a:xfrm>
            <a:off x="9571567" y="691798"/>
            <a:ext cx="1188112" cy="800700"/>
          </a:xfrm>
          <a:custGeom>
            <a:avLst/>
            <a:gdLst>
              <a:gd name="connsiteX0" fmla="*/ 0 w 1147233"/>
              <a:gd name="connsiteY0" fmla="*/ 336902 h 768702"/>
              <a:gd name="connsiteX1" fmla="*/ 635000 w 1147233"/>
              <a:gd name="connsiteY1" fmla="*/ 15169 h 768702"/>
              <a:gd name="connsiteX2" fmla="*/ 1147233 w 1147233"/>
              <a:gd name="connsiteY2" fmla="*/ 768702 h 76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7233" h="768702">
                <a:moveTo>
                  <a:pt x="0" y="336902"/>
                </a:moveTo>
                <a:cubicBezTo>
                  <a:pt x="221897" y="140052"/>
                  <a:pt x="443795" y="-56798"/>
                  <a:pt x="635000" y="15169"/>
                </a:cubicBezTo>
                <a:cubicBezTo>
                  <a:pt x="826205" y="87136"/>
                  <a:pt x="986719" y="427919"/>
                  <a:pt x="1147233" y="768702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C01FA2C-9B11-424A-B9D8-7A6C6D2CDB8D}"/>
              </a:ext>
            </a:extLst>
          </p:cNvPr>
          <p:cNvSpPr/>
          <p:nvPr/>
        </p:nvSpPr>
        <p:spPr>
          <a:xfrm>
            <a:off x="1580111" y="3120223"/>
            <a:ext cx="8531033" cy="33576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1B78F3D-8271-48E6-83D4-47D1E169845F}"/>
              </a:ext>
            </a:extLst>
          </p:cNvPr>
          <p:cNvGrpSpPr/>
          <p:nvPr/>
        </p:nvGrpSpPr>
        <p:grpSpPr>
          <a:xfrm>
            <a:off x="2743662" y="2509631"/>
            <a:ext cx="3027892" cy="3620071"/>
            <a:chOff x="4146211" y="2411478"/>
            <a:chExt cx="3391239" cy="3928373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58DABB32-C752-46EF-A767-F8AF0CCDE113}"/>
                </a:ext>
              </a:extLst>
            </p:cNvPr>
            <p:cNvSpPr/>
            <p:nvPr/>
          </p:nvSpPr>
          <p:spPr>
            <a:xfrm>
              <a:off x="4196080" y="2489205"/>
              <a:ext cx="3291840" cy="3850646"/>
            </a:xfrm>
            <a:custGeom>
              <a:avLst/>
              <a:gdLst>
                <a:gd name="connsiteX0" fmla="*/ 0 w 3606800"/>
                <a:gd name="connsiteY0" fmla="*/ 0 h 4246880"/>
                <a:gd name="connsiteX1" fmla="*/ 3606800 w 3606800"/>
                <a:gd name="connsiteY1" fmla="*/ 0 h 4246880"/>
                <a:gd name="connsiteX2" fmla="*/ 3606800 w 3606800"/>
                <a:gd name="connsiteY2" fmla="*/ 711200 h 4246880"/>
                <a:gd name="connsiteX3" fmla="*/ 3375304 w 3606800"/>
                <a:gd name="connsiteY3" fmla="*/ 711200 h 4246880"/>
                <a:gd name="connsiteX4" fmla="*/ 3379556 w 3606800"/>
                <a:gd name="connsiteY4" fmla="*/ 739062 h 4246880"/>
                <a:gd name="connsiteX5" fmla="*/ 3383280 w 3606800"/>
                <a:gd name="connsiteY5" fmla="*/ 812819 h 4246880"/>
                <a:gd name="connsiteX6" fmla="*/ 3383280 w 3606800"/>
                <a:gd name="connsiteY6" fmla="*/ 3525501 h 4246880"/>
                <a:gd name="connsiteX7" fmla="*/ 2661901 w 3606800"/>
                <a:gd name="connsiteY7" fmla="*/ 4246880 h 4246880"/>
                <a:gd name="connsiteX8" fmla="*/ 934739 w 3606800"/>
                <a:gd name="connsiteY8" fmla="*/ 4246880 h 4246880"/>
                <a:gd name="connsiteX9" fmla="*/ 213360 w 3606800"/>
                <a:gd name="connsiteY9" fmla="*/ 3525501 h 4246880"/>
                <a:gd name="connsiteX10" fmla="*/ 213360 w 3606800"/>
                <a:gd name="connsiteY10" fmla="*/ 812819 h 4246880"/>
                <a:gd name="connsiteX11" fmla="*/ 217085 w 3606800"/>
                <a:gd name="connsiteY11" fmla="*/ 739062 h 4246880"/>
                <a:gd name="connsiteX12" fmla="*/ 221337 w 3606800"/>
                <a:gd name="connsiteY12" fmla="*/ 711200 h 4246880"/>
                <a:gd name="connsiteX13" fmla="*/ 0 w 3606800"/>
                <a:gd name="connsiteY13" fmla="*/ 711200 h 424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06800" h="4246880">
                  <a:moveTo>
                    <a:pt x="0" y="0"/>
                  </a:moveTo>
                  <a:lnTo>
                    <a:pt x="3606800" y="0"/>
                  </a:lnTo>
                  <a:lnTo>
                    <a:pt x="3606800" y="711200"/>
                  </a:lnTo>
                  <a:lnTo>
                    <a:pt x="3375304" y="711200"/>
                  </a:lnTo>
                  <a:lnTo>
                    <a:pt x="3379556" y="739062"/>
                  </a:lnTo>
                  <a:cubicBezTo>
                    <a:pt x="3382019" y="763313"/>
                    <a:pt x="3383280" y="787919"/>
                    <a:pt x="3383280" y="812819"/>
                  </a:cubicBezTo>
                  <a:lnTo>
                    <a:pt x="3383280" y="3525501"/>
                  </a:lnTo>
                  <a:cubicBezTo>
                    <a:pt x="3383280" y="3923908"/>
                    <a:pt x="3060308" y="4246880"/>
                    <a:pt x="2661901" y="4246880"/>
                  </a:cubicBezTo>
                  <a:lnTo>
                    <a:pt x="934739" y="4246880"/>
                  </a:lnTo>
                  <a:cubicBezTo>
                    <a:pt x="536332" y="4246880"/>
                    <a:pt x="213360" y="3923908"/>
                    <a:pt x="213360" y="3525501"/>
                  </a:cubicBezTo>
                  <a:lnTo>
                    <a:pt x="213360" y="812819"/>
                  </a:lnTo>
                  <a:cubicBezTo>
                    <a:pt x="213360" y="787919"/>
                    <a:pt x="214622" y="763313"/>
                    <a:pt x="217085" y="739062"/>
                  </a:cubicBezTo>
                  <a:lnTo>
                    <a:pt x="221337" y="711200"/>
                  </a:lnTo>
                  <a:lnTo>
                    <a:pt x="0" y="711200"/>
                  </a:lnTo>
                  <a:close/>
                </a:path>
              </a:pathLst>
            </a:cu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AC624BE-FE51-47BD-80FA-D7A4474FFB0C}"/>
                </a:ext>
              </a:extLst>
            </p:cNvPr>
            <p:cNvSpPr/>
            <p:nvPr/>
          </p:nvSpPr>
          <p:spPr>
            <a:xfrm>
              <a:off x="4146211" y="2411478"/>
              <a:ext cx="3391239" cy="171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9F685C45-3D61-494D-B244-A37525B7F3FB}"/>
              </a:ext>
            </a:extLst>
          </p:cNvPr>
          <p:cNvSpPr/>
          <p:nvPr/>
        </p:nvSpPr>
        <p:spPr>
          <a:xfrm>
            <a:off x="3002425" y="3450138"/>
            <a:ext cx="2510367" cy="2642862"/>
          </a:xfrm>
          <a:custGeom>
            <a:avLst/>
            <a:gdLst>
              <a:gd name="connsiteX0" fmla="*/ 0 w 2510367"/>
              <a:gd name="connsiteY0" fmla="*/ 0 h 2642862"/>
              <a:gd name="connsiteX1" fmla="*/ 2510367 w 2510367"/>
              <a:gd name="connsiteY1" fmla="*/ 0 h 2642862"/>
              <a:gd name="connsiteX2" fmla="*/ 2510367 w 2510367"/>
              <a:gd name="connsiteY2" fmla="*/ 2087894 h 2642862"/>
              <a:gd name="connsiteX3" fmla="*/ 1960421 w 2510367"/>
              <a:gd name="connsiteY3" fmla="*/ 2642862 h 2642862"/>
              <a:gd name="connsiteX4" fmla="*/ 549946 w 2510367"/>
              <a:gd name="connsiteY4" fmla="*/ 2642862 h 2642862"/>
              <a:gd name="connsiteX5" fmla="*/ 0 w 2510367"/>
              <a:gd name="connsiteY5" fmla="*/ 2087894 h 264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0367" h="2642862">
                <a:moveTo>
                  <a:pt x="0" y="0"/>
                </a:moveTo>
                <a:lnTo>
                  <a:pt x="2510367" y="0"/>
                </a:lnTo>
                <a:lnTo>
                  <a:pt x="2510367" y="2087894"/>
                </a:lnTo>
                <a:cubicBezTo>
                  <a:pt x="2510367" y="2394395"/>
                  <a:pt x="2264148" y="2642862"/>
                  <a:pt x="1960421" y="2642862"/>
                </a:cubicBezTo>
                <a:lnTo>
                  <a:pt x="549946" y="2642862"/>
                </a:lnTo>
                <a:cubicBezTo>
                  <a:pt x="246219" y="2642862"/>
                  <a:pt x="0" y="2394395"/>
                  <a:pt x="0" y="2087894"/>
                </a:cubicBezTo>
                <a:close/>
              </a:path>
            </a:pathLst>
          </a:custGeom>
          <a:solidFill>
            <a:srgbClr val="B2D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E3C1A7-6A9E-4FA2-8FC3-75040245F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21" y="276668"/>
            <a:ext cx="10515600" cy="1325563"/>
          </a:xfrm>
        </p:spPr>
        <p:txBody>
          <a:bodyPr>
            <a:normAutofit/>
          </a:bodyPr>
          <a:lstStyle/>
          <a:p>
            <a:r>
              <a:rPr lang="de-AT" sz="4000" b="1" dirty="0">
                <a:latin typeface="Arial" panose="020B0604020202020204" pitchFamily="34" charset="0"/>
                <a:cs typeface="Arial" panose="020B0604020202020204" pitchFamily="34" charset="0"/>
              </a:rPr>
              <a:t> Biohydrogen </a:t>
            </a:r>
            <a:br>
              <a:rPr lang="de-AT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de-A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FE0D3C4-8E0B-4813-8E73-41AD3EB09158}"/>
              </a:ext>
            </a:extLst>
          </p:cNvPr>
          <p:cNvSpPr txBox="1"/>
          <p:nvPr/>
        </p:nvSpPr>
        <p:spPr>
          <a:xfrm>
            <a:off x="3785334" y="4086553"/>
            <a:ext cx="1022350" cy="490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AT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55D0AF71-5035-46B2-9721-30F10C42FDFF}"/>
              </a:ext>
            </a:extLst>
          </p:cNvPr>
          <p:cNvSpPr/>
          <p:nvPr/>
        </p:nvSpPr>
        <p:spPr>
          <a:xfrm>
            <a:off x="3979646" y="1147805"/>
            <a:ext cx="678989" cy="1395005"/>
          </a:xfrm>
          <a:custGeom>
            <a:avLst/>
            <a:gdLst>
              <a:gd name="connsiteX0" fmla="*/ 0 w 678989"/>
              <a:gd name="connsiteY0" fmla="*/ 0 h 1395005"/>
              <a:gd name="connsiteX1" fmla="*/ 678989 w 678989"/>
              <a:gd name="connsiteY1" fmla="*/ 0 h 1395005"/>
              <a:gd name="connsiteX2" fmla="*/ 678989 w 678989"/>
              <a:gd name="connsiteY2" fmla="*/ 99827 h 1395005"/>
              <a:gd name="connsiteX3" fmla="*/ 441759 w 678989"/>
              <a:gd name="connsiteY3" fmla="*/ 99827 h 1395005"/>
              <a:gd name="connsiteX4" fmla="*/ 441759 w 678989"/>
              <a:gd name="connsiteY4" fmla="*/ 1327190 h 1395005"/>
              <a:gd name="connsiteX5" fmla="*/ 530725 w 678989"/>
              <a:gd name="connsiteY5" fmla="*/ 1327190 h 1395005"/>
              <a:gd name="connsiteX6" fmla="*/ 530725 w 678989"/>
              <a:gd name="connsiteY6" fmla="*/ 1395005 h 1395005"/>
              <a:gd name="connsiteX7" fmla="*/ 166968 w 678989"/>
              <a:gd name="connsiteY7" fmla="*/ 1395005 h 1395005"/>
              <a:gd name="connsiteX8" fmla="*/ 166968 w 678989"/>
              <a:gd name="connsiteY8" fmla="*/ 1327190 h 1395005"/>
              <a:gd name="connsiteX9" fmla="*/ 258439 w 678989"/>
              <a:gd name="connsiteY9" fmla="*/ 1327190 h 1395005"/>
              <a:gd name="connsiteX10" fmla="*/ 258439 w 678989"/>
              <a:gd name="connsiteY10" fmla="*/ 99827 h 1395005"/>
              <a:gd name="connsiteX11" fmla="*/ 0 w 678989"/>
              <a:gd name="connsiteY11" fmla="*/ 99827 h 139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8989" h="1395005">
                <a:moveTo>
                  <a:pt x="0" y="0"/>
                </a:moveTo>
                <a:lnTo>
                  <a:pt x="678989" y="0"/>
                </a:lnTo>
                <a:lnTo>
                  <a:pt x="678989" y="99827"/>
                </a:lnTo>
                <a:lnTo>
                  <a:pt x="441759" y="99827"/>
                </a:lnTo>
                <a:lnTo>
                  <a:pt x="441759" y="1327190"/>
                </a:lnTo>
                <a:lnTo>
                  <a:pt x="530725" y="1327190"/>
                </a:lnTo>
                <a:lnTo>
                  <a:pt x="530725" y="1395005"/>
                </a:lnTo>
                <a:lnTo>
                  <a:pt x="166968" y="1395005"/>
                </a:lnTo>
                <a:lnTo>
                  <a:pt x="166968" y="1327190"/>
                </a:lnTo>
                <a:lnTo>
                  <a:pt x="258439" y="1327190"/>
                </a:lnTo>
                <a:lnTo>
                  <a:pt x="258439" y="99827"/>
                </a:lnTo>
                <a:lnTo>
                  <a:pt x="0" y="99827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F8050C3-27E9-420B-8B1F-74A19B781DF3}"/>
              </a:ext>
            </a:extLst>
          </p:cNvPr>
          <p:cNvSpPr/>
          <p:nvPr/>
        </p:nvSpPr>
        <p:spPr>
          <a:xfrm>
            <a:off x="2752919" y="2652561"/>
            <a:ext cx="3037417" cy="56388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C824C77-E50B-4FA7-ABCD-75F31477DEEE}"/>
              </a:ext>
            </a:extLst>
          </p:cNvPr>
          <p:cNvGrpSpPr/>
          <p:nvPr/>
        </p:nvGrpSpPr>
        <p:grpSpPr>
          <a:xfrm>
            <a:off x="3979646" y="1287565"/>
            <a:ext cx="678989" cy="2019643"/>
            <a:chOff x="6639936" y="843427"/>
            <a:chExt cx="678989" cy="2019643"/>
          </a:xfrm>
          <a:noFill/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67DD1527-B27F-4662-ADF6-131B5D8DEFDF}"/>
                </a:ext>
              </a:extLst>
            </p:cNvPr>
            <p:cNvSpPr/>
            <p:nvPr/>
          </p:nvSpPr>
          <p:spPr>
            <a:xfrm>
              <a:off x="6883706" y="2108668"/>
              <a:ext cx="212366" cy="1139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63CC3BE9-8602-4585-8B56-81CE73337D78}"/>
                </a:ext>
              </a:extLst>
            </p:cNvPr>
            <p:cNvSpPr/>
            <p:nvPr/>
          </p:nvSpPr>
          <p:spPr>
            <a:xfrm>
              <a:off x="6803728" y="925980"/>
              <a:ext cx="372321" cy="1182688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1B5ECA4A-BDF6-4A2B-8CC3-E35A3779B543}"/>
                </a:ext>
              </a:extLst>
            </p:cNvPr>
            <p:cNvSpPr/>
            <p:nvPr/>
          </p:nvSpPr>
          <p:spPr>
            <a:xfrm>
              <a:off x="6639936" y="843427"/>
              <a:ext cx="678989" cy="8255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76DCCFFB-406C-4C4A-84D7-180719CA4458}"/>
                </a:ext>
              </a:extLst>
            </p:cNvPr>
            <p:cNvSpPr/>
            <p:nvPr/>
          </p:nvSpPr>
          <p:spPr>
            <a:xfrm>
              <a:off x="6960150" y="2222607"/>
              <a:ext cx="53975" cy="6404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8" name="Ellipse 27">
            <a:extLst>
              <a:ext uri="{FF2B5EF4-FFF2-40B4-BE49-F238E27FC236}">
                <a16:creationId xmlns:a16="http://schemas.microsoft.com/office/drawing/2014/main" id="{51190913-131E-4A0F-AA54-6387B579DED4}"/>
              </a:ext>
            </a:extLst>
          </p:cNvPr>
          <p:cNvSpPr/>
          <p:nvPr/>
        </p:nvSpPr>
        <p:spPr>
          <a:xfrm>
            <a:off x="3443878" y="5772315"/>
            <a:ext cx="226527" cy="2265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DDD04F93-7035-40BD-AC76-980DFB4231B5}"/>
              </a:ext>
            </a:extLst>
          </p:cNvPr>
          <p:cNvSpPr/>
          <p:nvPr/>
        </p:nvSpPr>
        <p:spPr>
          <a:xfrm>
            <a:off x="4092614" y="5581998"/>
            <a:ext cx="226527" cy="2265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6870A65-D134-4854-BDCC-A3E5A360E4BB}"/>
              </a:ext>
            </a:extLst>
          </p:cNvPr>
          <p:cNvSpPr/>
          <p:nvPr/>
        </p:nvSpPr>
        <p:spPr>
          <a:xfrm>
            <a:off x="4618025" y="5734082"/>
            <a:ext cx="226527" cy="2265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28A8854-2C68-4E77-B022-9FCD25081268}"/>
              </a:ext>
            </a:extLst>
          </p:cNvPr>
          <p:cNvSpPr/>
          <p:nvPr/>
        </p:nvSpPr>
        <p:spPr>
          <a:xfrm>
            <a:off x="5092807" y="5440981"/>
            <a:ext cx="226527" cy="2265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D748679-4628-4936-B54E-BF347553A313}"/>
              </a:ext>
            </a:extLst>
          </p:cNvPr>
          <p:cNvSpPr/>
          <p:nvPr/>
        </p:nvSpPr>
        <p:spPr>
          <a:xfrm>
            <a:off x="3044426" y="5441981"/>
            <a:ext cx="226527" cy="2265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8B4545AF-3809-4F0E-AABC-58A058E0213F}"/>
              </a:ext>
            </a:extLst>
          </p:cNvPr>
          <p:cNvSpPr/>
          <p:nvPr/>
        </p:nvSpPr>
        <p:spPr>
          <a:xfrm>
            <a:off x="3270953" y="5684099"/>
            <a:ext cx="99965" cy="999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00C0C19-18ED-4A2D-B801-4F9EE665F68B}"/>
              </a:ext>
            </a:extLst>
          </p:cNvPr>
          <p:cNvSpPr/>
          <p:nvPr/>
        </p:nvSpPr>
        <p:spPr>
          <a:xfrm>
            <a:off x="4818248" y="5484170"/>
            <a:ext cx="99965" cy="999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FC27E771-EFD6-4F3C-A0D8-5B32749DAB66}"/>
              </a:ext>
            </a:extLst>
          </p:cNvPr>
          <p:cNvSpPr/>
          <p:nvPr/>
        </p:nvSpPr>
        <p:spPr>
          <a:xfrm>
            <a:off x="3778135" y="5667508"/>
            <a:ext cx="99965" cy="999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6516B2F2-C00A-418A-8359-6228C229726D}"/>
              </a:ext>
            </a:extLst>
          </p:cNvPr>
          <p:cNvSpPr/>
          <p:nvPr/>
        </p:nvSpPr>
        <p:spPr>
          <a:xfrm>
            <a:off x="4409347" y="5847912"/>
            <a:ext cx="99965" cy="999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A645C2D-BC96-4A4F-A019-B3E1204F7E4C}"/>
              </a:ext>
            </a:extLst>
          </p:cNvPr>
          <p:cNvSpPr/>
          <p:nvPr/>
        </p:nvSpPr>
        <p:spPr>
          <a:xfrm>
            <a:off x="3914736" y="5822583"/>
            <a:ext cx="150621" cy="150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29FF29BF-C8F2-4E68-A46E-2A5EAD9A1E24}"/>
              </a:ext>
            </a:extLst>
          </p:cNvPr>
          <p:cNvSpPr/>
          <p:nvPr/>
        </p:nvSpPr>
        <p:spPr>
          <a:xfrm>
            <a:off x="3481830" y="5516887"/>
            <a:ext cx="150621" cy="150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599709E4-C377-428F-9E24-1D2B5E6F641E}"/>
              </a:ext>
            </a:extLst>
          </p:cNvPr>
          <p:cNvSpPr/>
          <p:nvPr/>
        </p:nvSpPr>
        <p:spPr>
          <a:xfrm>
            <a:off x="4542528" y="5517947"/>
            <a:ext cx="150621" cy="150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891E1D65-AA60-49EF-A670-F042FF02F3E0}"/>
              </a:ext>
            </a:extLst>
          </p:cNvPr>
          <p:cNvSpPr/>
          <p:nvPr/>
        </p:nvSpPr>
        <p:spPr>
          <a:xfrm>
            <a:off x="5012977" y="5767473"/>
            <a:ext cx="150621" cy="1506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55A3EBEF-94DC-4420-AC3C-3725C4828765}"/>
              </a:ext>
            </a:extLst>
          </p:cNvPr>
          <p:cNvSpPr/>
          <p:nvPr/>
        </p:nvSpPr>
        <p:spPr>
          <a:xfrm>
            <a:off x="3831990" y="5406700"/>
            <a:ext cx="226527" cy="2265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accent6"/>
              </a:solidFill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B90ED7E4-2846-4F50-AD01-B8A8047C6EF1}"/>
              </a:ext>
            </a:extLst>
          </p:cNvPr>
          <p:cNvSpPr/>
          <p:nvPr/>
        </p:nvSpPr>
        <p:spPr>
          <a:xfrm>
            <a:off x="3762441" y="5830271"/>
            <a:ext cx="99965" cy="99965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1C2B47A-AF68-422C-ACD2-22B8B43008E6}"/>
              </a:ext>
            </a:extLst>
          </p:cNvPr>
          <p:cNvSpPr/>
          <p:nvPr/>
        </p:nvSpPr>
        <p:spPr>
          <a:xfrm>
            <a:off x="4223073" y="5930236"/>
            <a:ext cx="99965" cy="99965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D0C5A874-CA15-440E-988F-7AE8D76E124A}"/>
              </a:ext>
            </a:extLst>
          </p:cNvPr>
          <p:cNvSpPr/>
          <p:nvPr/>
        </p:nvSpPr>
        <p:spPr>
          <a:xfrm>
            <a:off x="3208449" y="5775607"/>
            <a:ext cx="226527" cy="2265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4AFE59D8-579E-47B9-829C-C627475BB74D}"/>
              </a:ext>
            </a:extLst>
          </p:cNvPr>
          <p:cNvSpPr/>
          <p:nvPr/>
        </p:nvSpPr>
        <p:spPr>
          <a:xfrm>
            <a:off x="4831159" y="5588062"/>
            <a:ext cx="226527" cy="22652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D22A4D34-59C9-4F0A-86E5-AE0EE6A47319}"/>
              </a:ext>
            </a:extLst>
          </p:cNvPr>
          <p:cNvSpPr/>
          <p:nvPr/>
        </p:nvSpPr>
        <p:spPr>
          <a:xfrm>
            <a:off x="4531423" y="5898680"/>
            <a:ext cx="99965" cy="99965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84CF678-BEBE-4CB3-BD65-868D2974DA00}"/>
              </a:ext>
            </a:extLst>
          </p:cNvPr>
          <p:cNvGrpSpPr/>
          <p:nvPr/>
        </p:nvGrpSpPr>
        <p:grpSpPr>
          <a:xfrm rot="1744643">
            <a:off x="7883051" y="723240"/>
            <a:ext cx="1150315" cy="4582477"/>
            <a:chOff x="7337650" y="-732480"/>
            <a:chExt cx="817339" cy="325601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FF090A26-99A7-4E5D-9217-E28E3703E6CF}"/>
                </a:ext>
              </a:extLst>
            </p:cNvPr>
            <p:cNvSpPr/>
            <p:nvPr/>
          </p:nvSpPr>
          <p:spPr>
            <a:xfrm>
              <a:off x="7337650" y="1829545"/>
              <a:ext cx="817338" cy="1846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1D14603B-8ECB-4D3F-9D69-5A241D1D522C}"/>
                </a:ext>
              </a:extLst>
            </p:cNvPr>
            <p:cNvSpPr/>
            <p:nvPr/>
          </p:nvSpPr>
          <p:spPr>
            <a:xfrm>
              <a:off x="7337651" y="1961081"/>
              <a:ext cx="817338" cy="1846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13907FBA-DF2C-4B43-90DD-785152661A35}"/>
                </a:ext>
              </a:extLst>
            </p:cNvPr>
            <p:cNvSpPr/>
            <p:nvPr/>
          </p:nvSpPr>
          <p:spPr>
            <a:xfrm>
              <a:off x="7337651" y="2089044"/>
              <a:ext cx="817338" cy="1846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5DB31AF8-537B-4E41-87C4-260D938B4FE2}"/>
                </a:ext>
              </a:extLst>
            </p:cNvPr>
            <p:cNvSpPr/>
            <p:nvPr/>
          </p:nvSpPr>
          <p:spPr>
            <a:xfrm>
              <a:off x="7337651" y="2216266"/>
              <a:ext cx="817338" cy="1846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C3072448-88FF-48ED-9AD5-95623F50CA68}"/>
                </a:ext>
              </a:extLst>
            </p:cNvPr>
            <p:cNvSpPr/>
            <p:nvPr/>
          </p:nvSpPr>
          <p:spPr>
            <a:xfrm>
              <a:off x="7337650" y="2338846"/>
              <a:ext cx="817338" cy="1846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EDAF5F35-FAB5-4A3C-98E7-6466D60CE5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6885" y="-261858"/>
              <a:ext cx="1" cy="225082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448819B9-54B2-4794-B28A-3348740050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0783" y="-277585"/>
              <a:ext cx="1" cy="225082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5C1CF169-9694-4690-821D-430C6730A426}"/>
                </a:ext>
              </a:extLst>
            </p:cNvPr>
            <p:cNvSpPr/>
            <p:nvPr/>
          </p:nvSpPr>
          <p:spPr>
            <a:xfrm>
              <a:off x="7593768" y="-732480"/>
              <a:ext cx="307369" cy="11843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031161C0-8027-461B-B3D2-9FCFFAC86E3E}"/>
              </a:ext>
            </a:extLst>
          </p:cNvPr>
          <p:cNvSpPr/>
          <p:nvPr/>
        </p:nvSpPr>
        <p:spPr>
          <a:xfrm>
            <a:off x="10263968" y="1474140"/>
            <a:ext cx="16764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9FC3B25-E576-44F3-9D3F-620C9E38BF20}"/>
              </a:ext>
            </a:extLst>
          </p:cNvPr>
          <p:cNvSpPr/>
          <p:nvPr/>
        </p:nvSpPr>
        <p:spPr>
          <a:xfrm>
            <a:off x="10388600" y="1631620"/>
            <a:ext cx="1112520" cy="7518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37°C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76AEACE-681E-4E17-A9E9-6727B007E75E}"/>
              </a:ext>
            </a:extLst>
          </p:cNvPr>
          <p:cNvSpPr/>
          <p:nvPr/>
        </p:nvSpPr>
        <p:spPr>
          <a:xfrm>
            <a:off x="11632183" y="1631208"/>
            <a:ext cx="156471" cy="15647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AB2012A-F108-4883-AF73-76FE9CD5E759}"/>
              </a:ext>
            </a:extLst>
          </p:cNvPr>
          <p:cNvSpPr/>
          <p:nvPr/>
        </p:nvSpPr>
        <p:spPr>
          <a:xfrm>
            <a:off x="11632183" y="1924984"/>
            <a:ext cx="156471" cy="1564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2D77F9D-FBEC-4DDD-A28B-D9E97DAEE380}"/>
              </a:ext>
            </a:extLst>
          </p:cNvPr>
          <p:cNvSpPr/>
          <p:nvPr/>
        </p:nvSpPr>
        <p:spPr>
          <a:xfrm>
            <a:off x="11632183" y="2238135"/>
            <a:ext cx="156471" cy="1564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0359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3.125E-6 -1.48148E-6 L 3.125E-6 -0.0678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1435 L 0.00573 -0.480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2331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4.16667E-6 -0.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64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79167E-6 -3.7037E-6 L -0.00938 -0.5400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2701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125E-6 -2.22222E-6 L 0.00912 -0.2722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-136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3.54167E-6 -0.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7037E-6 L -8.33333E-7 -0.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2.29167E-6 -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375E-6 -3.7037E-6 L -4.375E-6 -0.2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-0.2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2.22222E-6 L 3.33333E-6 -0.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64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9167E-6 -4.81481E-6 L -2.29167E-6 -0.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-0.2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64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5E-6 -4.44444E-6 L -0.03451 -0.4465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-2233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196 -0.01435 L 0.03073 -0.4775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-2317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08333E-7 2.59259E-6 L -2.08333E-7 -0.2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6.25E-7 -7.40741E-7 L -6.25E-7 -0.2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-4.81481E-6 L 0.03802 -0.3048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-15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4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25E-6 0 L 0.00911 -0.2722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-136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04167E-6 -1.11111E-6 L -0.01693 -0.5115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7" grpId="0" animBg="1"/>
      <p:bldP spid="47" grpId="1" animBg="1"/>
      <p:bldP spid="49" grpId="0" animBg="1"/>
      <p:bldP spid="49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4341D06-D1A0-4282-B09B-E4D0763F0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" t="5216" r="14916" b="5507"/>
          <a:stretch/>
        </p:blipFill>
        <p:spPr>
          <a:xfrm>
            <a:off x="1431233" y="367747"/>
            <a:ext cx="9144000" cy="61225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667062A-D628-4A1A-9A19-84B66746DAD5}"/>
              </a:ext>
            </a:extLst>
          </p:cNvPr>
          <p:cNvSpPr txBox="1"/>
          <p:nvPr/>
        </p:nvSpPr>
        <p:spPr>
          <a:xfrm>
            <a:off x="6095998" y="1374914"/>
            <a:ext cx="1417982" cy="492443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de-AT" sz="2600" b="1" dirty="0"/>
              <a:t>  Syringe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0783B36-B428-485B-8A44-EAB3BE77A28A}"/>
              </a:ext>
            </a:extLst>
          </p:cNvPr>
          <p:cNvSpPr txBox="1"/>
          <p:nvPr/>
        </p:nvSpPr>
        <p:spPr>
          <a:xfrm>
            <a:off x="7182678" y="2544232"/>
            <a:ext cx="1696278" cy="46166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de-AT" sz="2400" b="1" dirty="0" err="1"/>
              <a:t>Heater</a:t>
            </a:r>
            <a:r>
              <a:rPr lang="de-AT" sz="2400" b="1" dirty="0"/>
              <a:t> 37°C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4702D9B-882D-497D-9AC0-F0088D894698}"/>
              </a:ext>
            </a:extLst>
          </p:cNvPr>
          <p:cNvSpPr txBox="1"/>
          <p:nvPr/>
        </p:nvSpPr>
        <p:spPr>
          <a:xfrm>
            <a:off x="5923719" y="4720717"/>
            <a:ext cx="1590261" cy="46166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de-AT" sz="2400" b="1" dirty="0" err="1"/>
              <a:t>Waterbath</a:t>
            </a:r>
            <a:endParaRPr lang="de-AT" sz="24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8252988-7E1B-48C3-B1D2-6FCC8C2B4AAC}"/>
              </a:ext>
            </a:extLst>
          </p:cNvPr>
          <p:cNvSpPr txBox="1"/>
          <p:nvPr/>
        </p:nvSpPr>
        <p:spPr>
          <a:xfrm>
            <a:off x="5214728" y="4170942"/>
            <a:ext cx="1417982" cy="43088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de-AT" sz="2200" b="1" dirty="0"/>
              <a:t>Fermenter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E2BDFE4-B833-4443-8E63-686DB93BABB0}"/>
              </a:ext>
            </a:extLst>
          </p:cNvPr>
          <p:cNvSpPr txBox="1"/>
          <p:nvPr/>
        </p:nvSpPr>
        <p:spPr>
          <a:xfrm>
            <a:off x="3349487" y="3501982"/>
            <a:ext cx="1537252" cy="46166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de-AT" sz="2400" b="1" dirty="0"/>
              <a:t>  Fuel </a:t>
            </a:r>
            <a:r>
              <a:rPr lang="de-AT" sz="2400" b="1" dirty="0" err="1"/>
              <a:t>Cell</a:t>
            </a:r>
            <a:endParaRPr lang="de-AT" sz="24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FCD1132-61F5-4DD3-929B-89D29CEB87DC}"/>
              </a:ext>
            </a:extLst>
          </p:cNvPr>
          <p:cNvSpPr txBox="1"/>
          <p:nvPr/>
        </p:nvSpPr>
        <p:spPr>
          <a:xfrm>
            <a:off x="2266122" y="3286538"/>
            <a:ext cx="964095" cy="43088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de-AT" sz="2200" b="1" dirty="0"/>
              <a:t>Motor</a:t>
            </a:r>
          </a:p>
        </p:txBody>
      </p:sp>
    </p:spTree>
    <p:extLst>
      <p:ext uri="{BB962C8B-B14F-4D97-AF65-F5344CB8AC3E}">
        <p14:creationId xmlns:p14="http://schemas.microsoft.com/office/powerpoint/2010/main" val="76626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>
            <a:extLst>
              <a:ext uri="{FF2B5EF4-FFF2-40B4-BE49-F238E27FC236}">
                <a16:creationId xmlns:a16="http://schemas.microsoft.com/office/drawing/2014/main" id="{21FA8C09-5B14-47F0-B97D-1378923B1C7E}"/>
              </a:ext>
            </a:extLst>
          </p:cNvPr>
          <p:cNvSpPr/>
          <p:nvPr/>
        </p:nvSpPr>
        <p:spPr>
          <a:xfrm>
            <a:off x="2609200" y="4671599"/>
            <a:ext cx="10055273" cy="20660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D6298FE-E1DC-4571-B930-3F07953F6A5A}"/>
              </a:ext>
            </a:extLst>
          </p:cNvPr>
          <p:cNvSpPr txBox="1"/>
          <p:nvPr/>
        </p:nvSpPr>
        <p:spPr>
          <a:xfrm>
            <a:off x="7142721" y="5744918"/>
            <a:ext cx="65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8710CE2-0E94-42E8-80F5-2407BCD787A5}"/>
              </a:ext>
            </a:extLst>
          </p:cNvPr>
          <p:cNvSpPr txBox="1"/>
          <p:nvPr/>
        </p:nvSpPr>
        <p:spPr>
          <a:xfrm>
            <a:off x="4750902" y="4629990"/>
            <a:ext cx="46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Freihandform 85">
            <a:extLst>
              <a:ext uri="{FF2B5EF4-FFF2-40B4-BE49-F238E27FC236}">
                <a16:creationId xmlns:a16="http://schemas.microsoft.com/office/drawing/2014/main" id="{239A3B02-FA86-4079-A66B-90F240E61D56}"/>
              </a:ext>
            </a:extLst>
          </p:cNvPr>
          <p:cNvSpPr/>
          <p:nvPr/>
        </p:nvSpPr>
        <p:spPr>
          <a:xfrm>
            <a:off x="4393663" y="5025136"/>
            <a:ext cx="1179023" cy="1125847"/>
          </a:xfrm>
          <a:custGeom>
            <a:avLst/>
            <a:gdLst>
              <a:gd name="connsiteX0" fmla="*/ 0 w 818866"/>
              <a:gd name="connsiteY0" fmla="*/ 1235123 h 1276066"/>
              <a:gd name="connsiteX1" fmla="*/ 395785 w 818866"/>
              <a:gd name="connsiteY1" fmla="*/ 6824 h 1276066"/>
              <a:gd name="connsiteX2" fmla="*/ 818866 w 818866"/>
              <a:gd name="connsiteY2" fmla="*/ 1276066 h 1276066"/>
              <a:gd name="connsiteX0" fmla="*/ 0 w 829589"/>
              <a:gd name="connsiteY0" fmla="*/ 1262716 h 1269296"/>
              <a:gd name="connsiteX1" fmla="*/ 406508 w 829589"/>
              <a:gd name="connsiteY1" fmla="*/ 54 h 1269296"/>
              <a:gd name="connsiteX2" fmla="*/ 829589 w 829589"/>
              <a:gd name="connsiteY2" fmla="*/ 1269296 h 126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589" h="1269296">
                <a:moveTo>
                  <a:pt x="0" y="1262716"/>
                </a:moveTo>
                <a:cubicBezTo>
                  <a:pt x="129653" y="645154"/>
                  <a:pt x="270030" y="-6770"/>
                  <a:pt x="406508" y="54"/>
                </a:cubicBezTo>
                <a:cubicBezTo>
                  <a:pt x="542986" y="6878"/>
                  <a:pt x="686287" y="638087"/>
                  <a:pt x="829589" y="126929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Gerade Verbindung 69">
            <a:extLst>
              <a:ext uri="{FF2B5EF4-FFF2-40B4-BE49-F238E27FC236}">
                <a16:creationId xmlns:a16="http://schemas.microsoft.com/office/drawing/2014/main" id="{74E484FB-5452-44BB-A7DA-1382D26B9234}"/>
              </a:ext>
            </a:extLst>
          </p:cNvPr>
          <p:cNvCxnSpPr>
            <a:cxnSpLocks/>
          </p:cNvCxnSpPr>
          <p:nvPr/>
        </p:nvCxnSpPr>
        <p:spPr>
          <a:xfrm flipV="1">
            <a:off x="7915270" y="6136741"/>
            <a:ext cx="4283292" cy="840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83">
            <a:extLst>
              <a:ext uri="{FF2B5EF4-FFF2-40B4-BE49-F238E27FC236}">
                <a16:creationId xmlns:a16="http://schemas.microsoft.com/office/drawing/2014/main" id="{652FCBCC-B8F7-4C12-9C13-8F3E048C6B1F}"/>
              </a:ext>
            </a:extLst>
          </p:cNvPr>
          <p:cNvCxnSpPr>
            <a:cxnSpLocks/>
            <a:stCxn id="75" idx="2"/>
          </p:cNvCxnSpPr>
          <p:nvPr/>
        </p:nvCxnSpPr>
        <p:spPr>
          <a:xfrm flipV="1">
            <a:off x="5572686" y="6145147"/>
            <a:ext cx="1364140" cy="5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ihandform 85">
            <a:extLst>
              <a:ext uri="{FF2B5EF4-FFF2-40B4-BE49-F238E27FC236}">
                <a16:creationId xmlns:a16="http://schemas.microsoft.com/office/drawing/2014/main" id="{6DDBDD79-B5E6-44A7-97B2-DABC6A0835A7}"/>
              </a:ext>
            </a:extLst>
          </p:cNvPr>
          <p:cNvSpPr/>
          <p:nvPr/>
        </p:nvSpPr>
        <p:spPr>
          <a:xfrm rot="10800000">
            <a:off x="6936826" y="6145147"/>
            <a:ext cx="978444" cy="325027"/>
          </a:xfrm>
          <a:custGeom>
            <a:avLst/>
            <a:gdLst>
              <a:gd name="connsiteX0" fmla="*/ 0 w 818866"/>
              <a:gd name="connsiteY0" fmla="*/ 1235123 h 1276066"/>
              <a:gd name="connsiteX1" fmla="*/ 395785 w 818866"/>
              <a:gd name="connsiteY1" fmla="*/ 6824 h 1276066"/>
              <a:gd name="connsiteX2" fmla="*/ 818866 w 818866"/>
              <a:gd name="connsiteY2" fmla="*/ 1276066 h 1276066"/>
              <a:gd name="connsiteX0" fmla="*/ 0 w 829589"/>
              <a:gd name="connsiteY0" fmla="*/ 1262716 h 1269296"/>
              <a:gd name="connsiteX1" fmla="*/ 406508 w 829589"/>
              <a:gd name="connsiteY1" fmla="*/ 54 h 1269296"/>
              <a:gd name="connsiteX2" fmla="*/ 829589 w 829589"/>
              <a:gd name="connsiteY2" fmla="*/ 1269296 h 126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589" h="1269296">
                <a:moveTo>
                  <a:pt x="0" y="1262716"/>
                </a:moveTo>
                <a:cubicBezTo>
                  <a:pt x="129653" y="645154"/>
                  <a:pt x="270030" y="-6770"/>
                  <a:pt x="406508" y="54"/>
                </a:cubicBezTo>
                <a:cubicBezTo>
                  <a:pt x="542986" y="6878"/>
                  <a:pt x="686287" y="638087"/>
                  <a:pt x="829589" y="126929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Gerade Verbindung 69">
            <a:extLst>
              <a:ext uri="{FF2B5EF4-FFF2-40B4-BE49-F238E27FC236}">
                <a16:creationId xmlns:a16="http://schemas.microsoft.com/office/drawing/2014/main" id="{B28331A0-D744-4636-8C10-2ABDE6437B89}"/>
              </a:ext>
            </a:extLst>
          </p:cNvPr>
          <p:cNvCxnSpPr>
            <a:cxnSpLocks/>
          </p:cNvCxnSpPr>
          <p:nvPr/>
        </p:nvCxnSpPr>
        <p:spPr>
          <a:xfrm>
            <a:off x="2634874" y="6145147"/>
            <a:ext cx="1758789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hteck 72">
            <a:extLst>
              <a:ext uri="{FF2B5EF4-FFF2-40B4-BE49-F238E27FC236}">
                <a16:creationId xmlns:a16="http://schemas.microsoft.com/office/drawing/2014/main" id="{DD5D667F-E1BE-4682-B92B-5EC945AE35B8}"/>
              </a:ext>
            </a:extLst>
          </p:cNvPr>
          <p:cNvSpPr/>
          <p:nvPr/>
        </p:nvSpPr>
        <p:spPr>
          <a:xfrm>
            <a:off x="2626468" y="1379130"/>
            <a:ext cx="9684244" cy="28098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B42127-264D-45FD-87D4-9F8EA835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27"/>
            <a:ext cx="10515600" cy="1325563"/>
          </a:xfrm>
        </p:spPr>
        <p:txBody>
          <a:bodyPr/>
          <a:lstStyle/>
          <a:p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  Gas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endParaRPr lang="de-A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2C70C262-0219-4638-8680-2F92ADB5D658}"/>
              </a:ext>
            </a:extLst>
          </p:cNvPr>
          <p:cNvSpPr/>
          <p:nvPr/>
        </p:nvSpPr>
        <p:spPr>
          <a:xfrm rot="16200000">
            <a:off x="704212" y="2162344"/>
            <a:ext cx="678989" cy="1395005"/>
          </a:xfrm>
          <a:custGeom>
            <a:avLst/>
            <a:gdLst>
              <a:gd name="connsiteX0" fmla="*/ 0 w 678989"/>
              <a:gd name="connsiteY0" fmla="*/ 0 h 1395005"/>
              <a:gd name="connsiteX1" fmla="*/ 678989 w 678989"/>
              <a:gd name="connsiteY1" fmla="*/ 0 h 1395005"/>
              <a:gd name="connsiteX2" fmla="*/ 678989 w 678989"/>
              <a:gd name="connsiteY2" fmla="*/ 99827 h 1395005"/>
              <a:gd name="connsiteX3" fmla="*/ 441759 w 678989"/>
              <a:gd name="connsiteY3" fmla="*/ 99827 h 1395005"/>
              <a:gd name="connsiteX4" fmla="*/ 441759 w 678989"/>
              <a:gd name="connsiteY4" fmla="*/ 1327190 h 1395005"/>
              <a:gd name="connsiteX5" fmla="*/ 530725 w 678989"/>
              <a:gd name="connsiteY5" fmla="*/ 1327190 h 1395005"/>
              <a:gd name="connsiteX6" fmla="*/ 530725 w 678989"/>
              <a:gd name="connsiteY6" fmla="*/ 1395005 h 1395005"/>
              <a:gd name="connsiteX7" fmla="*/ 166968 w 678989"/>
              <a:gd name="connsiteY7" fmla="*/ 1395005 h 1395005"/>
              <a:gd name="connsiteX8" fmla="*/ 166968 w 678989"/>
              <a:gd name="connsiteY8" fmla="*/ 1327190 h 1395005"/>
              <a:gd name="connsiteX9" fmla="*/ 258439 w 678989"/>
              <a:gd name="connsiteY9" fmla="*/ 1327190 h 1395005"/>
              <a:gd name="connsiteX10" fmla="*/ 258439 w 678989"/>
              <a:gd name="connsiteY10" fmla="*/ 99827 h 1395005"/>
              <a:gd name="connsiteX11" fmla="*/ 0 w 678989"/>
              <a:gd name="connsiteY11" fmla="*/ 99827 h 139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8989" h="1395005">
                <a:moveTo>
                  <a:pt x="0" y="0"/>
                </a:moveTo>
                <a:lnTo>
                  <a:pt x="678989" y="0"/>
                </a:lnTo>
                <a:lnTo>
                  <a:pt x="678989" y="99827"/>
                </a:lnTo>
                <a:lnTo>
                  <a:pt x="441759" y="99827"/>
                </a:lnTo>
                <a:lnTo>
                  <a:pt x="441759" y="1327190"/>
                </a:lnTo>
                <a:lnTo>
                  <a:pt x="530725" y="1327190"/>
                </a:lnTo>
                <a:lnTo>
                  <a:pt x="530725" y="1395005"/>
                </a:lnTo>
                <a:lnTo>
                  <a:pt x="166968" y="1395005"/>
                </a:lnTo>
                <a:lnTo>
                  <a:pt x="166968" y="1327190"/>
                </a:lnTo>
                <a:lnTo>
                  <a:pt x="258439" y="1327190"/>
                </a:lnTo>
                <a:lnTo>
                  <a:pt x="258439" y="99827"/>
                </a:lnTo>
                <a:lnTo>
                  <a:pt x="0" y="99827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E7FF013-482C-457A-8746-AF4885B865FD}"/>
              </a:ext>
            </a:extLst>
          </p:cNvPr>
          <p:cNvGrpSpPr/>
          <p:nvPr/>
        </p:nvGrpSpPr>
        <p:grpSpPr>
          <a:xfrm rot="16200000">
            <a:off x="1885074" y="1850024"/>
            <a:ext cx="678989" cy="2019643"/>
            <a:chOff x="6639936" y="843427"/>
            <a:chExt cx="678989" cy="2019643"/>
          </a:xfrm>
          <a:noFill/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AD185A20-A4A2-4E01-8CE2-EBAC5499CB78}"/>
                </a:ext>
              </a:extLst>
            </p:cNvPr>
            <p:cNvSpPr/>
            <p:nvPr/>
          </p:nvSpPr>
          <p:spPr>
            <a:xfrm>
              <a:off x="6883706" y="2108668"/>
              <a:ext cx="212366" cy="1139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7498E45-F7EC-4000-B13E-02959D85437E}"/>
                </a:ext>
              </a:extLst>
            </p:cNvPr>
            <p:cNvSpPr/>
            <p:nvPr/>
          </p:nvSpPr>
          <p:spPr>
            <a:xfrm>
              <a:off x="6803728" y="925980"/>
              <a:ext cx="372321" cy="1182688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E3964A8-5153-43EC-8FE8-25C1E6815473}"/>
                </a:ext>
              </a:extLst>
            </p:cNvPr>
            <p:cNvSpPr/>
            <p:nvPr/>
          </p:nvSpPr>
          <p:spPr>
            <a:xfrm>
              <a:off x="6639936" y="843427"/>
              <a:ext cx="678989" cy="8255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C4B4E79C-F023-4D30-800D-897DC3C59486}"/>
                </a:ext>
              </a:extLst>
            </p:cNvPr>
            <p:cNvSpPr/>
            <p:nvPr/>
          </p:nvSpPr>
          <p:spPr>
            <a:xfrm>
              <a:off x="6960150" y="2222607"/>
              <a:ext cx="53975" cy="6404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1" name="Rechteck 30">
            <a:extLst>
              <a:ext uri="{FF2B5EF4-FFF2-40B4-BE49-F238E27FC236}">
                <a16:creationId xmlns:a16="http://schemas.microsoft.com/office/drawing/2014/main" id="{0C60B819-8453-4FAC-A649-228296A4BBCF}"/>
              </a:ext>
            </a:extLst>
          </p:cNvPr>
          <p:cNvSpPr/>
          <p:nvPr/>
        </p:nvSpPr>
        <p:spPr>
          <a:xfrm>
            <a:off x="7296287" y="3053215"/>
            <a:ext cx="163411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BE057037-5073-4ABF-9C19-66C3ED1DFFEA}"/>
              </a:ext>
            </a:extLst>
          </p:cNvPr>
          <p:cNvSpPr/>
          <p:nvPr/>
        </p:nvSpPr>
        <p:spPr>
          <a:xfrm rot="19387806">
            <a:off x="6960372" y="2102911"/>
            <a:ext cx="170534" cy="11076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CB820EB-A7D3-479C-8EB1-218FB1B4161A}"/>
              </a:ext>
            </a:extLst>
          </p:cNvPr>
          <p:cNvSpPr/>
          <p:nvPr/>
        </p:nvSpPr>
        <p:spPr>
          <a:xfrm>
            <a:off x="7059083" y="4021045"/>
            <a:ext cx="624418" cy="1679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6AAE3D27-068C-4581-BBA1-57A7C0FDE3B0}"/>
              </a:ext>
            </a:extLst>
          </p:cNvPr>
          <p:cNvSpPr/>
          <p:nvPr/>
        </p:nvSpPr>
        <p:spPr>
          <a:xfrm>
            <a:off x="1968500" y="2859846"/>
            <a:ext cx="52108" cy="521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1AE10C17-84A0-4F75-90A9-FE9995A59B57}"/>
              </a:ext>
            </a:extLst>
          </p:cNvPr>
          <p:cNvSpPr/>
          <p:nvPr/>
        </p:nvSpPr>
        <p:spPr>
          <a:xfrm>
            <a:off x="2379662" y="2924042"/>
            <a:ext cx="52108" cy="52108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E0697E6D-6123-4503-8340-2D31945801D5}"/>
              </a:ext>
            </a:extLst>
          </p:cNvPr>
          <p:cNvSpPr/>
          <p:nvPr/>
        </p:nvSpPr>
        <p:spPr>
          <a:xfrm>
            <a:off x="2327496" y="2726992"/>
            <a:ext cx="52108" cy="521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6122A2F6-14D6-4ED7-B470-D1B742577A1F}"/>
              </a:ext>
            </a:extLst>
          </p:cNvPr>
          <p:cNvSpPr/>
          <p:nvPr/>
        </p:nvSpPr>
        <p:spPr>
          <a:xfrm>
            <a:off x="2146303" y="2823332"/>
            <a:ext cx="153703" cy="153703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CD830FB5-60AF-40BE-B7ED-0C3B11883099}"/>
              </a:ext>
            </a:extLst>
          </p:cNvPr>
          <p:cNvSpPr/>
          <p:nvPr/>
        </p:nvSpPr>
        <p:spPr>
          <a:xfrm>
            <a:off x="1776049" y="2716597"/>
            <a:ext cx="153703" cy="15370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1C787E92-31DC-47C6-BD8F-100E9FC23199}"/>
              </a:ext>
            </a:extLst>
          </p:cNvPr>
          <p:cNvSpPr/>
          <p:nvPr/>
        </p:nvSpPr>
        <p:spPr>
          <a:xfrm>
            <a:off x="2334624" y="2793448"/>
            <a:ext cx="110746" cy="11074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516B92AF-EA3C-4949-BAC9-2040B6531A19}"/>
              </a:ext>
            </a:extLst>
          </p:cNvPr>
          <p:cNvSpPr/>
          <p:nvPr/>
        </p:nvSpPr>
        <p:spPr>
          <a:xfrm>
            <a:off x="2171738" y="2684430"/>
            <a:ext cx="110746" cy="11074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C714CA9C-2F18-4A5C-9BEF-19EE1B0CA8DB}"/>
              </a:ext>
            </a:extLst>
          </p:cNvPr>
          <p:cNvSpPr/>
          <p:nvPr/>
        </p:nvSpPr>
        <p:spPr>
          <a:xfrm>
            <a:off x="2027431" y="2750820"/>
            <a:ext cx="110746" cy="110746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36F105D9-DD81-4783-9BDF-BE054E0E8DB5}"/>
              </a:ext>
            </a:extLst>
          </p:cNvPr>
          <p:cNvSpPr/>
          <p:nvPr/>
        </p:nvSpPr>
        <p:spPr>
          <a:xfrm>
            <a:off x="1857753" y="2909208"/>
            <a:ext cx="110746" cy="110746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59CE37D5-D9B8-4E0D-885A-EBCFC3E95B54}"/>
              </a:ext>
            </a:extLst>
          </p:cNvPr>
          <p:cNvSpPr/>
          <p:nvPr/>
        </p:nvSpPr>
        <p:spPr>
          <a:xfrm>
            <a:off x="2076162" y="2929517"/>
            <a:ext cx="52108" cy="521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004F020E-8BAB-4AB6-9CF9-4B80818EF79E}"/>
              </a:ext>
            </a:extLst>
          </p:cNvPr>
          <p:cNvSpPr/>
          <p:nvPr/>
        </p:nvSpPr>
        <p:spPr>
          <a:xfrm>
            <a:off x="7133517" y="1766969"/>
            <a:ext cx="387350" cy="2099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E0CBEBB1-8579-46ED-9CA5-E7B925B00B7F}"/>
              </a:ext>
            </a:extLst>
          </p:cNvPr>
          <p:cNvSpPr/>
          <p:nvPr/>
        </p:nvSpPr>
        <p:spPr>
          <a:xfrm rot="1435406">
            <a:off x="7443980" y="1843257"/>
            <a:ext cx="387350" cy="2099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754922BD-38F5-45B0-9001-160B036723D2}"/>
              </a:ext>
            </a:extLst>
          </p:cNvPr>
          <p:cNvSpPr/>
          <p:nvPr/>
        </p:nvSpPr>
        <p:spPr>
          <a:xfrm rot="2121498">
            <a:off x="7692597" y="2009028"/>
            <a:ext cx="387350" cy="2099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816B4DBA-10C4-4F22-B4F4-DD3087F8A53B}"/>
              </a:ext>
            </a:extLst>
          </p:cNvPr>
          <p:cNvSpPr/>
          <p:nvPr/>
        </p:nvSpPr>
        <p:spPr>
          <a:xfrm rot="19800000">
            <a:off x="6598649" y="2015256"/>
            <a:ext cx="387350" cy="2099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7C37D247-6F7A-4CD0-B63E-5626B407E3EF}"/>
              </a:ext>
            </a:extLst>
          </p:cNvPr>
          <p:cNvSpPr/>
          <p:nvPr/>
        </p:nvSpPr>
        <p:spPr>
          <a:xfrm rot="19920724">
            <a:off x="6840006" y="1856511"/>
            <a:ext cx="387350" cy="2099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5863D6F-E997-4B09-91D8-867449423BD3}"/>
              </a:ext>
            </a:extLst>
          </p:cNvPr>
          <p:cNvSpPr/>
          <p:nvPr/>
        </p:nvSpPr>
        <p:spPr>
          <a:xfrm rot="1923082">
            <a:off x="7623428" y="2074245"/>
            <a:ext cx="140889" cy="11666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279A68F1-03A4-48E6-A64E-545D17D71933}"/>
              </a:ext>
            </a:extLst>
          </p:cNvPr>
          <p:cNvSpPr txBox="1"/>
          <p:nvPr/>
        </p:nvSpPr>
        <p:spPr>
          <a:xfrm rot="16200000">
            <a:off x="1239682" y="552301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Thermal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A4CC316-494D-4863-BE14-248DA6B87258}"/>
              </a:ext>
            </a:extLst>
          </p:cNvPr>
          <p:cNvSpPr txBox="1"/>
          <p:nvPr/>
        </p:nvSpPr>
        <p:spPr>
          <a:xfrm>
            <a:off x="6842942" y="415424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80EADCD3-F216-46D1-9E6E-E40A274BB077}"/>
              </a:ext>
            </a:extLst>
          </p:cNvPr>
          <p:cNvSpPr/>
          <p:nvPr/>
        </p:nvSpPr>
        <p:spPr>
          <a:xfrm>
            <a:off x="2618756" y="4656775"/>
            <a:ext cx="10055273" cy="20660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Gerade Verbindung 35">
            <a:extLst>
              <a:ext uri="{FF2B5EF4-FFF2-40B4-BE49-F238E27FC236}">
                <a16:creationId xmlns:a16="http://schemas.microsoft.com/office/drawing/2014/main" id="{E25BF457-0493-4C37-80E4-D8D1E88F9824}"/>
              </a:ext>
            </a:extLst>
          </p:cNvPr>
          <p:cNvCxnSpPr>
            <a:cxnSpLocks/>
          </p:cNvCxnSpPr>
          <p:nvPr/>
        </p:nvCxnSpPr>
        <p:spPr>
          <a:xfrm flipV="1">
            <a:off x="2609200" y="5546951"/>
            <a:ext cx="9582800" cy="13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1BEEDC4C-92A5-4BE9-88FC-889CE650345E}"/>
              </a:ext>
            </a:extLst>
          </p:cNvPr>
          <p:cNvCxnSpPr>
            <a:cxnSpLocks/>
          </p:cNvCxnSpPr>
          <p:nvPr/>
        </p:nvCxnSpPr>
        <p:spPr>
          <a:xfrm flipV="1">
            <a:off x="2609200" y="6699928"/>
            <a:ext cx="9582800" cy="540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5DCC94BB-31AC-4643-AB27-6E84D0266393}"/>
              </a:ext>
            </a:extLst>
          </p:cNvPr>
          <p:cNvCxnSpPr>
            <a:cxnSpLocks/>
          </p:cNvCxnSpPr>
          <p:nvPr/>
        </p:nvCxnSpPr>
        <p:spPr>
          <a:xfrm flipV="1">
            <a:off x="2613063" y="4619971"/>
            <a:ext cx="2699" cy="210443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35">
            <a:extLst>
              <a:ext uri="{FF2B5EF4-FFF2-40B4-BE49-F238E27FC236}">
                <a16:creationId xmlns:a16="http://schemas.microsoft.com/office/drawing/2014/main" id="{67D9F780-B9AD-4B4E-A61A-7A320EE95EF0}"/>
              </a:ext>
            </a:extLst>
          </p:cNvPr>
          <p:cNvCxnSpPr>
            <a:cxnSpLocks/>
          </p:cNvCxnSpPr>
          <p:nvPr/>
        </p:nvCxnSpPr>
        <p:spPr>
          <a:xfrm flipV="1">
            <a:off x="2615762" y="6123439"/>
            <a:ext cx="9582800" cy="13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feld 129">
            <a:extLst>
              <a:ext uri="{FF2B5EF4-FFF2-40B4-BE49-F238E27FC236}">
                <a16:creationId xmlns:a16="http://schemas.microsoft.com/office/drawing/2014/main" id="{5C218673-090E-4B6C-80C4-8F9E339A7ED0}"/>
              </a:ext>
            </a:extLst>
          </p:cNvPr>
          <p:cNvSpPr txBox="1"/>
          <p:nvPr/>
        </p:nvSpPr>
        <p:spPr>
          <a:xfrm>
            <a:off x="11573162" y="6330596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8957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03919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87813 -0.0141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86914 0.02778 " pathEditMode="relative" rAng="0" ptsTypes="AA">
                                      <p:cBhvr>
                                        <p:cTn id="10" dur="5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51" y="13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93893 -0.05533 " pathEditMode="relative" rAng="0" ptsTypes="AA">
                                      <p:cBhvr>
                                        <p:cTn id="12" dur="7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40" y="-2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88776 0.0134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88" y="6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8625 -0.02477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25" y="-12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87683 -0.0085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41" y="-4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85664 -0.10764 " pathEditMode="relative" rAng="0" ptsTypes="AA">
                                      <p:cBhvr>
                                        <p:cTn id="20" dur="7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26" y="-53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88203 0.02407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2" y="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822 -0.09514 " pathEditMode="relative" rAng="0" ptsTypes="AA">
                                      <p:cBhvr>
                                        <p:cTn id="24" dur="7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94" y="-4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8539 -0.07338 " pathEditMode="relative" rAng="0" ptsTypes="AA">
                                      <p:cBhvr>
                                        <p:cTn id="26" dur="48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95" y="-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98685 0.00162 " pathEditMode="relative" rAng="0" ptsTypes="AA">
                                      <p:cBhvr>
                                        <p:cTn id="28" dur="7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3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52">
            <a:extLst>
              <a:ext uri="{FF2B5EF4-FFF2-40B4-BE49-F238E27FC236}">
                <a16:creationId xmlns:a16="http://schemas.microsoft.com/office/drawing/2014/main" id="{6FB04DE0-1F7F-46D7-B1A0-0D8485FC7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824" y="2506153"/>
            <a:ext cx="2994167" cy="391592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FB04DE0-1F7F-46D7-B1A0-0D8485FC7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405" y="2495633"/>
            <a:ext cx="2861059" cy="39159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7FA177-A76F-4108-B936-038AD1F4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18"/>
            <a:ext cx="10515600" cy="1325563"/>
          </a:xfrm>
        </p:spPr>
        <p:txBody>
          <a:bodyPr/>
          <a:lstStyle/>
          <a:p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  Fuel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de-A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5B40E36-A540-42B5-9B27-C5AF24E806B1}"/>
              </a:ext>
            </a:extLst>
          </p:cNvPr>
          <p:cNvSpPr/>
          <p:nvPr/>
        </p:nvSpPr>
        <p:spPr>
          <a:xfrm>
            <a:off x="2892991" y="2329888"/>
            <a:ext cx="106019" cy="4187687"/>
          </a:xfrm>
          <a:prstGeom prst="rect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1811D8C7-D43B-4365-AB7E-64E1DFE6E0E3}"/>
              </a:ext>
            </a:extLst>
          </p:cNvPr>
          <p:cNvSpPr/>
          <p:nvPr/>
        </p:nvSpPr>
        <p:spPr>
          <a:xfrm rot="5400000">
            <a:off x="5989981" y="3314566"/>
            <a:ext cx="106019" cy="6300000"/>
          </a:xfrm>
          <a:prstGeom prst="rect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29B81B9-909B-4C40-B2BD-1E4FFF4DB906}"/>
              </a:ext>
            </a:extLst>
          </p:cNvPr>
          <p:cNvSpPr/>
          <p:nvPr/>
        </p:nvSpPr>
        <p:spPr>
          <a:xfrm>
            <a:off x="9192991" y="2329888"/>
            <a:ext cx="106019" cy="4187687"/>
          </a:xfrm>
          <a:prstGeom prst="rect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1C1C1800-7CD8-4D0C-8BD9-B9904F0FEC3C}"/>
              </a:ext>
            </a:extLst>
          </p:cNvPr>
          <p:cNvCxnSpPr>
            <a:cxnSpLocks/>
          </p:cNvCxnSpPr>
          <p:nvPr/>
        </p:nvCxnSpPr>
        <p:spPr>
          <a:xfrm flipV="1">
            <a:off x="4629338" y="2049108"/>
            <a:ext cx="0" cy="237462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4BDA7659-E671-4A09-92DE-1F6EC28760C9}"/>
              </a:ext>
            </a:extLst>
          </p:cNvPr>
          <p:cNvCxnSpPr>
            <a:cxnSpLocks/>
          </p:cNvCxnSpPr>
          <p:nvPr/>
        </p:nvCxnSpPr>
        <p:spPr>
          <a:xfrm flipV="1">
            <a:off x="7456641" y="2049108"/>
            <a:ext cx="0" cy="237462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F6D4FF7D-ACCA-45D8-A54F-589A4AC52CC3}"/>
              </a:ext>
            </a:extLst>
          </p:cNvPr>
          <p:cNvCxnSpPr/>
          <p:nvPr/>
        </p:nvCxnSpPr>
        <p:spPr>
          <a:xfrm flipH="1">
            <a:off x="4598858" y="2049108"/>
            <a:ext cx="2888263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6D2D5C85-BBDE-4373-9E01-423177C37509}"/>
              </a:ext>
            </a:extLst>
          </p:cNvPr>
          <p:cNvSpPr/>
          <p:nvPr/>
        </p:nvSpPr>
        <p:spPr>
          <a:xfrm>
            <a:off x="4276913" y="4423731"/>
            <a:ext cx="704850" cy="495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EC511607-50C6-4BED-A999-BD72E6AB7113}"/>
              </a:ext>
            </a:extLst>
          </p:cNvPr>
          <p:cNvSpPr/>
          <p:nvPr/>
        </p:nvSpPr>
        <p:spPr>
          <a:xfrm>
            <a:off x="7111836" y="4423731"/>
            <a:ext cx="704850" cy="495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871E57AE-8280-49B4-98E1-2F77CBA18189}"/>
              </a:ext>
            </a:extLst>
          </p:cNvPr>
          <p:cNvGrpSpPr/>
          <p:nvPr/>
        </p:nvGrpSpPr>
        <p:grpSpPr>
          <a:xfrm rot="18502819">
            <a:off x="2396289" y="1753165"/>
            <a:ext cx="372321" cy="1937090"/>
            <a:chOff x="6803728" y="925980"/>
            <a:chExt cx="372321" cy="1937090"/>
          </a:xfrm>
          <a:noFill/>
        </p:grpSpPr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4C437D59-50AF-46C1-89A0-263A97C6434C}"/>
                </a:ext>
              </a:extLst>
            </p:cNvPr>
            <p:cNvSpPr/>
            <p:nvPr/>
          </p:nvSpPr>
          <p:spPr>
            <a:xfrm>
              <a:off x="6883706" y="2108668"/>
              <a:ext cx="212366" cy="1139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9209152E-137A-4043-864F-F26AAD410073}"/>
                </a:ext>
              </a:extLst>
            </p:cNvPr>
            <p:cNvSpPr/>
            <p:nvPr/>
          </p:nvSpPr>
          <p:spPr>
            <a:xfrm>
              <a:off x="6803728" y="925980"/>
              <a:ext cx="372321" cy="11826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DAC52C71-C805-484C-BA4B-F959C3CE701B}"/>
                </a:ext>
              </a:extLst>
            </p:cNvPr>
            <p:cNvSpPr/>
            <p:nvPr/>
          </p:nvSpPr>
          <p:spPr>
            <a:xfrm>
              <a:off x="6960150" y="2222607"/>
              <a:ext cx="53975" cy="6404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35" name="Freihandform: Form 134">
            <a:extLst>
              <a:ext uri="{FF2B5EF4-FFF2-40B4-BE49-F238E27FC236}">
                <a16:creationId xmlns:a16="http://schemas.microsoft.com/office/drawing/2014/main" id="{EF189911-BCD8-4FAD-9480-4F174017A513}"/>
              </a:ext>
            </a:extLst>
          </p:cNvPr>
          <p:cNvSpPr/>
          <p:nvPr/>
        </p:nvSpPr>
        <p:spPr>
          <a:xfrm rot="18502819">
            <a:off x="1424185" y="1383648"/>
            <a:ext cx="678989" cy="1395005"/>
          </a:xfrm>
          <a:custGeom>
            <a:avLst/>
            <a:gdLst>
              <a:gd name="connsiteX0" fmla="*/ 0 w 678989"/>
              <a:gd name="connsiteY0" fmla="*/ 0 h 1395005"/>
              <a:gd name="connsiteX1" fmla="*/ 678989 w 678989"/>
              <a:gd name="connsiteY1" fmla="*/ 0 h 1395005"/>
              <a:gd name="connsiteX2" fmla="*/ 678989 w 678989"/>
              <a:gd name="connsiteY2" fmla="*/ 99827 h 1395005"/>
              <a:gd name="connsiteX3" fmla="*/ 441759 w 678989"/>
              <a:gd name="connsiteY3" fmla="*/ 99827 h 1395005"/>
              <a:gd name="connsiteX4" fmla="*/ 441759 w 678989"/>
              <a:gd name="connsiteY4" fmla="*/ 1327190 h 1395005"/>
              <a:gd name="connsiteX5" fmla="*/ 530725 w 678989"/>
              <a:gd name="connsiteY5" fmla="*/ 1327190 h 1395005"/>
              <a:gd name="connsiteX6" fmla="*/ 530725 w 678989"/>
              <a:gd name="connsiteY6" fmla="*/ 1395005 h 1395005"/>
              <a:gd name="connsiteX7" fmla="*/ 166968 w 678989"/>
              <a:gd name="connsiteY7" fmla="*/ 1395005 h 1395005"/>
              <a:gd name="connsiteX8" fmla="*/ 166968 w 678989"/>
              <a:gd name="connsiteY8" fmla="*/ 1327190 h 1395005"/>
              <a:gd name="connsiteX9" fmla="*/ 258439 w 678989"/>
              <a:gd name="connsiteY9" fmla="*/ 1327190 h 1395005"/>
              <a:gd name="connsiteX10" fmla="*/ 258439 w 678989"/>
              <a:gd name="connsiteY10" fmla="*/ 99827 h 1395005"/>
              <a:gd name="connsiteX11" fmla="*/ 0 w 678989"/>
              <a:gd name="connsiteY11" fmla="*/ 99827 h 139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8989" h="1395005">
                <a:moveTo>
                  <a:pt x="0" y="0"/>
                </a:moveTo>
                <a:lnTo>
                  <a:pt x="678989" y="0"/>
                </a:lnTo>
                <a:lnTo>
                  <a:pt x="678989" y="99827"/>
                </a:lnTo>
                <a:lnTo>
                  <a:pt x="441759" y="99827"/>
                </a:lnTo>
                <a:lnTo>
                  <a:pt x="441759" y="1327190"/>
                </a:lnTo>
                <a:lnTo>
                  <a:pt x="530725" y="1327190"/>
                </a:lnTo>
                <a:lnTo>
                  <a:pt x="530725" y="1395005"/>
                </a:lnTo>
                <a:lnTo>
                  <a:pt x="166968" y="1395005"/>
                </a:lnTo>
                <a:lnTo>
                  <a:pt x="166968" y="1327190"/>
                </a:lnTo>
                <a:lnTo>
                  <a:pt x="258439" y="1327190"/>
                </a:lnTo>
                <a:lnTo>
                  <a:pt x="258439" y="99827"/>
                </a:lnTo>
                <a:lnTo>
                  <a:pt x="0" y="99827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CD3388D2-288A-40CD-9D96-FE8B27A7138E}"/>
              </a:ext>
            </a:extLst>
          </p:cNvPr>
          <p:cNvSpPr/>
          <p:nvPr/>
        </p:nvSpPr>
        <p:spPr>
          <a:xfrm rot="3339187">
            <a:off x="2618674" y="2866155"/>
            <a:ext cx="52108" cy="52108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9FA4605D-DA58-4A1E-9C63-F4501180CE86}"/>
              </a:ext>
            </a:extLst>
          </p:cNvPr>
          <p:cNvSpPr/>
          <p:nvPr/>
        </p:nvSpPr>
        <p:spPr>
          <a:xfrm rot="3339187">
            <a:off x="2668976" y="2607156"/>
            <a:ext cx="52108" cy="521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DADD99C4-6980-4593-8CBE-BD995B467AAF}"/>
              </a:ext>
            </a:extLst>
          </p:cNvPr>
          <p:cNvSpPr/>
          <p:nvPr/>
        </p:nvSpPr>
        <p:spPr>
          <a:xfrm rot="3339187">
            <a:off x="2551202" y="2698691"/>
            <a:ext cx="153703" cy="153703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A90E3B1B-BC6F-4985-B158-553BD3F2EBE1}"/>
              </a:ext>
            </a:extLst>
          </p:cNvPr>
          <p:cNvSpPr/>
          <p:nvPr/>
        </p:nvSpPr>
        <p:spPr>
          <a:xfrm rot="3339187">
            <a:off x="2513218" y="2564594"/>
            <a:ext cx="110746" cy="110746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58DC42F1-3331-4CCA-A394-0BE3051602C5}"/>
              </a:ext>
            </a:extLst>
          </p:cNvPr>
          <p:cNvSpPr/>
          <p:nvPr/>
        </p:nvSpPr>
        <p:spPr>
          <a:xfrm rot="3339187">
            <a:off x="2419354" y="2449639"/>
            <a:ext cx="110746" cy="11074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86B2312D-8FA5-459D-B6F9-B5EFBAE543B7}"/>
              </a:ext>
            </a:extLst>
          </p:cNvPr>
          <p:cNvSpPr/>
          <p:nvPr/>
        </p:nvSpPr>
        <p:spPr>
          <a:xfrm rot="3339187">
            <a:off x="2287344" y="2615554"/>
            <a:ext cx="110746" cy="11074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FEAD0F8C-DDBC-4215-AE9F-A5D7D0148F18}"/>
              </a:ext>
            </a:extLst>
          </p:cNvPr>
          <p:cNvSpPr/>
          <p:nvPr/>
        </p:nvSpPr>
        <p:spPr>
          <a:xfrm rot="3339187">
            <a:off x="2436332" y="2662182"/>
            <a:ext cx="52108" cy="521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2A349805-EAB3-4668-ADFB-A0DAB2C445D9}"/>
              </a:ext>
            </a:extLst>
          </p:cNvPr>
          <p:cNvSpPr/>
          <p:nvPr/>
        </p:nvSpPr>
        <p:spPr>
          <a:xfrm rot="18474136">
            <a:off x="1435456" y="2074871"/>
            <a:ext cx="682575" cy="728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A9F7CF4D-26C3-4C22-9B41-22AF39D647C4}"/>
              </a:ext>
            </a:extLst>
          </p:cNvPr>
          <p:cNvSpPr/>
          <p:nvPr/>
        </p:nvSpPr>
        <p:spPr>
          <a:xfrm>
            <a:off x="5854701" y="2495632"/>
            <a:ext cx="367194" cy="3915923"/>
          </a:xfrm>
          <a:prstGeom prst="rect">
            <a:avLst/>
          </a:prstGeom>
          <a:solidFill>
            <a:srgbClr val="FFD89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02382FC1-C651-4F7E-B8B6-2F07A7FEE79F}"/>
              </a:ext>
            </a:extLst>
          </p:cNvPr>
          <p:cNvGrpSpPr/>
          <p:nvPr/>
        </p:nvGrpSpPr>
        <p:grpSpPr>
          <a:xfrm>
            <a:off x="5478160" y="1223388"/>
            <a:ext cx="1027134" cy="1027388"/>
            <a:chOff x="5503180" y="507105"/>
            <a:chExt cx="1260000" cy="1260311"/>
          </a:xfrm>
        </p:grpSpPr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6B445269-0A98-4114-B717-71B2B86B1B42}"/>
                </a:ext>
              </a:extLst>
            </p:cNvPr>
            <p:cNvSpPr/>
            <p:nvPr/>
          </p:nvSpPr>
          <p:spPr>
            <a:xfrm>
              <a:off x="5503180" y="507416"/>
              <a:ext cx="1260000" cy="12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E1207603-B903-43EA-9180-10C992263719}"/>
                </a:ext>
              </a:extLst>
            </p:cNvPr>
            <p:cNvSpPr txBox="1"/>
            <p:nvPr/>
          </p:nvSpPr>
          <p:spPr>
            <a:xfrm>
              <a:off x="5503180" y="507105"/>
              <a:ext cx="649290" cy="377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dirty="0">
                  <a:latin typeface="Arial" panose="020B0604020202020204" pitchFamily="34" charset="0"/>
                  <a:cs typeface="Arial" panose="020B0604020202020204" pitchFamily="34" charset="0"/>
                </a:rPr>
                <a:t>mA</a:t>
              </a:r>
            </a:p>
          </p:txBody>
        </p:sp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5DC7AA05-3E59-41DE-AD6B-91CF17CAD347}"/>
                </a:ext>
              </a:extLst>
            </p:cNvPr>
            <p:cNvGrpSpPr/>
            <p:nvPr/>
          </p:nvGrpSpPr>
          <p:grpSpPr>
            <a:xfrm>
              <a:off x="5721343" y="722006"/>
              <a:ext cx="1004721" cy="1002988"/>
              <a:chOff x="6206749" y="623092"/>
              <a:chExt cx="1004721" cy="1002988"/>
            </a:xfrm>
          </p:grpSpPr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1B332FCB-8CD1-4B81-9E29-1C27C80CBA14}"/>
                  </a:ext>
                </a:extLst>
              </p:cNvPr>
              <p:cNvCxnSpPr>
                <a:cxnSpLocks/>
              </p:cNvCxnSpPr>
              <p:nvPr/>
            </p:nvCxnSpPr>
            <p:spPr>
              <a:xfrm rot="4800000" flipH="1">
                <a:off x="6576491" y="1077812"/>
                <a:ext cx="90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>
                <a:extLst>
                  <a:ext uri="{FF2B5EF4-FFF2-40B4-BE49-F238E27FC236}">
                    <a16:creationId xmlns:a16="http://schemas.microsoft.com/office/drawing/2014/main" id="{C9926E1A-2B53-41EF-8528-6B6B567A5AC8}"/>
                  </a:ext>
                </a:extLst>
              </p:cNvPr>
              <p:cNvCxnSpPr>
                <a:cxnSpLocks/>
              </p:cNvCxnSpPr>
              <p:nvPr/>
            </p:nvCxnSpPr>
            <p:spPr>
              <a:xfrm rot="600000" flipH="1">
                <a:off x="6211468" y="1442679"/>
                <a:ext cx="90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2F86A981-F168-41B0-AA20-CE0CF87BD1BB}"/>
                  </a:ext>
                </a:extLst>
              </p:cNvPr>
              <p:cNvCxnSpPr>
                <a:cxnSpLocks/>
              </p:cNvCxnSpPr>
              <p:nvPr/>
            </p:nvCxnSpPr>
            <p:spPr>
              <a:xfrm rot="1200000" flipH="1">
                <a:off x="6231771" y="1367640"/>
                <a:ext cx="90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943E0910-5B7D-43C9-B936-69F2B47CCFCA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 flipH="1">
                <a:off x="6266759" y="1295843"/>
                <a:ext cx="90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>
                <a:extLst>
                  <a:ext uri="{FF2B5EF4-FFF2-40B4-BE49-F238E27FC236}">
                    <a16:creationId xmlns:a16="http://schemas.microsoft.com/office/drawing/2014/main" id="{864AD10E-0F9B-43B8-884F-DB7BDD0B27DF}"/>
                  </a:ext>
                </a:extLst>
              </p:cNvPr>
              <p:cNvCxnSpPr>
                <a:cxnSpLocks/>
              </p:cNvCxnSpPr>
              <p:nvPr/>
            </p:nvCxnSpPr>
            <p:spPr>
              <a:xfrm rot="2400000" flipH="1">
                <a:off x="6311470" y="1231634"/>
                <a:ext cx="90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>
                <a:extLst>
                  <a:ext uri="{FF2B5EF4-FFF2-40B4-BE49-F238E27FC236}">
                    <a16:creationId xmlns:a16="http://schemas.microsoft.com/office/drawing/2014/main" id="{306CD3CF-AF67-40C9-B64A-60ACC330542C}"/>
                  </a:ext>
                </a:extLst>
              </p:cNvPr>
              <p:cNvCxnSpPr>
                <a:cxnSpLocks/>
              </p:cNvCxnSpPr>
              <p:nvPr/>
            </p:nvCxnSpPr>
            <p:spPr>
              <a:xfrm rot="3000000" flipH="1">
                <a:off x="6365447" y="1176080"/>
                <a:ext cx="90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A7A39803-A3E9-4F7C-AC8B-203AFD659946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0" flipH="1">
                <a:off x="6430691" y="1131794"/>
                <a:ext cx="90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165E29C6-6A9E-4943-BEA7-CF756652BE7C}"/>
                  </a:ext>
                </a:extLst>
              </p:cNvPr>
              <p:cNvCxnSpPr>
                <a:cxnSpLocks/>
              </p:cNvCxnSpPr>
              <p:nvPr/>
            </p:nvCxnSpPr>
            <p:spPr>
              <a:xfrm rot="4200000" flipH="1">
                <a:off x="6500723" y="1099172"/>
                <a:ext cx="90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" name="Freihandform: Form 84">
                <a:extLst>
                  <a:ext uri="{FF2B5EF4-FFF2-40B4-BE49-F238E27FC236}">
                    <a16:creationId xmlns:a16="http://schemas.microsoft.com/office/drawing/2014/main" id="{10EB9BC1-AE2D-49BD-A220-74ED3F3E4253}"/>
                  </a:ext>
                </a:extLst>
              </p:cNvPr>
              <p:cNvSpPr/>
              <p:nvPr/>
            </p:nvSpPr>
            <p:spPr>
              <a:xfrm rot="21565405" flipH="1">
                <a:off x="6245968" y="676965"/>
                <a:ext cx="880578" cy="874445"/>
              </a:xfrm>
              <a:custGeom>
                <a:avLst/>
                <a:gdLst>
                  <a:gd name="connsiteX0" fmla="*/ 14763 w 880578"/>
                  <a:gd name="connsiteY0" fmla="*/ 0 h 874445"/>
                  <a:gd name="connsiteX1" fmla="*/ 880578 w 880578"/>
                  <a:gd name="connsiteY1" fmla="*/ 865815 h 874445"/>
                  <a:gd name="connsiteX2" fmla="*/ 880142 w 880578"/>
                  <a:gd name="connsiteY2" fmla="*/ 874445 h 874445"/>
                  <a:gd name="connsiteX3" fmla="*/ 0 w 880578"/>
                  <a:gd name="connsiteY3" fmla="*/ 874445 h 874445"/>
                  <a:gd name="connsiteX4" fmla="*/ 0 w 880578"/>
                  <a:gd name="connsiteY4" fmla="*/ 746 h 87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0578" h="874445">
                    <a:moveTo>
                      <a:pt x="14763" y="0"/>
                    </a:moveTo>
                    <a:cubicBezTo>
                      <a:pt x="492939" y="0"/>
                      <a:pt x="880578" y="387639"/>
                      <a:pt x="880578" y="865815"/>
                    </a:cubicBezTo>
                    <a:lnTo>
                      <a:pt x="880142" y="874445"/>
                    </a:lnTo>
                    <a:lnTo>
                      <a:pt x="0" y="874445"/>
                    </a:lnTo>
                    <a:lnTo>
                      <a:pt x="0" y="74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2125B3B5-17D4-48D8-95A9-E2E406F2C1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6749" y="1520975"/>
                <a:ext cx="90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ECF825EB-DF55-4935-BEBA-A772BD2617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04632" y="623092"/>
                <a:ext cx="0" cy="900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zeiger">
            <a:extLst>
              <a:ext uri="{FF2B5EF4-FFF2-40B4-BE49-F238E27FC236}">
                <a16:creationId xmlns:a16="http://schemas.microsoft.com/office/drawing/2014/main" id="{150CA65C-6856-4C32-8761-7EE1E4DC1211}"/>
              </a:ext>
            </a:extLst>
          </p:cNvPr>
          <p:cNvGrpSpPr/>
          <p:nvPr/>
        </p:nvGrpSpPr>
        <p:grpSpPr>
          <a:xfrm>
            <a:off x="5686756" y="2091927"/>
            <a:ext cx="1425080" cy="71972"/>
            <a:chOff x="4605814" y="2888164"/>
            <a:chExt cx="1748166" cy="88289"/>
          </a:xfrm>
        </p:grpSpPr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D03AD635-97D1-454C-88C5-5FD3F2A81F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5814" y="2932309"/>
              <a:ext cx="8520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47CA5D96-C355-43B1-849F-C67B19EF583B}"/>
                </a:ext>
              </a:extLst>
            </p:cNvPr>
            <p:cNvSpPr/>
            <p:nvPr/>
          </p:nvSpPr>
          <p:spPr>
            <a:xfrm rot="21565405" flipH="1">
              <a:off x="5423503" y="2899203"/>
              <a:ext cx="66217" cy="662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9DEC992A-327C-4FC9-B0D0-26FC9F2458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7824" y="2932309"/>
              <a:ext cx="852011" cy="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5643C944-F800-4E9A-88D0-DBDE639064B3}"/>
                </a:ext>
              </a:extLst>
            </p:cNvPr>
            <p:cNvSpPr/>
            <p:nvPr/>
          </p:nvSpPr>
          <p:spPr>
            <a:xfrm rot="21565405" flipH="1">
              <a:off x="6265689" y="2888164"/>
              <a:ext cx="88291" cy="882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Textfeld 92">
            <a:extLst>
              <a:ext uri="{FF2B5EF4-FFF2-40B4-BE49-F238E27FC236}">
                <a16:creationId xmlns:a16="http://schemas.microsoft.com/office/drawing/2014/main" id="{9DA40A09-F7AB-4811-A1E5-DD61032AE9E7}"/>
              </a:ext>
            </a:extLst>
          </p:cNvPr>
          <p:cNvSpPr txBox="1"/>
          <p:nvPr/>
        </p:nvSpPr>
        <p:spPr>
          <a:xfrm>
            <a:off x="5364247" y="883260"/>
            <a:ext cx="12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Multimeter</a:t>
            </a:r>
          </a:p>
        </p:txBody>
      </p:sp>
    </p:spTree>
    <p:extLst>
      <p:ext uri="{BB962C8B-B14F-4D97-AF65-F5344CB8AC3E}">
        <p14:creationId xmlns:p14="http://schemas.microsoft.com/office/powerpoint/2010/main" val="22210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03412 0.05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5E-6 -1.85185E-6 L 0.16979 0.328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63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79167E-6 2.22222E-6 L 0.1625 0.28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44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91667E-6 -4.44444E-6 L 0.13763 0.26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131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79167E-6 3.7037E-7 L 0.19102 0.2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139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54167E-6 3.7037E-6 L 0.12956 0.331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16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91667E-6 2.22222E-6 L 0.18086 0.293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14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125E-6 1.85185E-6 L 0.19375 0.25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127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accel="11000" decel="3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2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46" grpId="0" animBg="1"/>
      <p:bldP spid="147" grpId="0" animBg="1"/>
      <p:bldP spid="148" grpId="0" animBg="1"/>
      <p:bldP spid="151" grpId="0" animBg="1"/>
      <p:bldP spid="152" grpId="0" animBg="1"/>
      <p:bldP spid="153" grpId="0" animBg="1"/>
      <p:bldP spid="154" grpId="0" animBg="1"/>
      <p:bldP spid="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feld 139">
            <a:extLst>
              <a:ext uri="{FF2B5EF4-FFF2-40B4-BE49-F238E27FC236}">
                <a16:creationId xmlns:a16="http://schemas.microsoft.com/office/drawing/2014/main" id="{C4D13839-D2C6-40FE-A70F-F955AF40E5EA}"/>
              </a:ext>
            </a:extLst>
          </p:cNvPr>
          <p:cNvSpPr txBox="1"/>
          <p:nvPr/>
        </p:nvSpPr>
        <p:spPr>
          <a:xfrm>
            <a:off x="7834693" y="2940298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7FA177-A76F-4108-B936-038AD1F4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71"/>
            <a:ext cx="10515600" cy="1325563"/>
          </a:xfrm>
        </p:spPr>
        <p:txBody>
          <a:bodyPr/>
          <a:lstStyle/>
          <a:p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  Fuel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de-A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462B6C0B-8BA6-4361-870C-E0DC9E80F4C1}"/>
              </a:ext>
            </a:extLst>
          </p:cNvPr>
          <p:cNvCxnSpPr>
            <a:cxnSpLocks/>
          </p:cNvCxnSpPr>
          <p:nvPr/>
        </p:nvCxnSpPr>
        <p:spPr>
          <a:xfrm flipV="1">
            <a:off x="5379763" y="3631805"/>
            <a:ext cx="0" cy="75430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314484D1-A1B8-428E-B1F2-DE4A300BC924}"/>
              </a:ext>
            </a:extLst>
          </p:cNvPr>
          <p:cNvCxnSpPr>
            <a:cxnSpLocks/>
          </p:cNvCxnSpPr>
          <p:nvPr/>
        </p:nvCxnSpPr>
        <p:spPr>
          <a:xfrm>
            <a:off x="5461100" y="2626433"/>
            <a:ext cx="2569383" cy="476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r Verbinder 133">
            <a:extLst>
              <a:ext uri="{FF2B5EF4-FFF2-40B4-BE49-F238E27FC236}">
                <a16:creationId xmlns:a16="http://schemas.microsoft.com/office/drawing/2014/main" id="{CD52D79D-2DF7-4F8D-AB57-1B08D579B063}"/>
              </a:ext>
            </a:extLst>
          </p:cNvPr>
          <p:cNvCxnSpPr>
            <a:cxnSpLocks/>
          </p:cNvCxnSpPr>
          <p:nvPr/>
        </p:nvCxnSpPr>
        <p:spPr>
          <a:xfrm>
            <a:off x="4861621" y="2249407"/>
            <a:ext cx="316886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BB9DD2BD-1B13-42EC-870E-36A0300F781D}"/>
              </a:ext>
            </a:extLst>
          </p:cNvPr>
          <p:cNvSpPr/>
          <p:nvPr/>
        </p:nvSpPr>
        <p:spPr>
          <a:xfrm>
            <a:off x="7861050" y="1930609"/>
            <a:ext cx="1008107" cy="10188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A038095C-062D-46BF-B901-20C365BDD35D}"/>
              </a:ext>
            </a:extLst>
          </p:cNvPr>
          <p:cNvSpPr/>
          <p:nvPr/>
        </p:nvSpPr>
        <p:spPr>
          <a:xfrm rot="15620501">
            <a:off x="7410410" y="1515956"/>
            <a:ext cx="1909386" cy="1848146"/>
          </a:xfrm>
          <a:custGeom>
            <a:avLst/>
            <a:gdLst>
              <a:gd name="connsiteX0" fmla="*/ 2888093 w 2898259"/>
              <a:gd name="connsiteY0" fmla="*/ 824739 h 2835172"/>
              <a:gd name="connsiteX1" fmla="*/ 2144585 w 2898259"/>
              <a:gd name="connsiteY1" fmla="*/ 1408814 h 2835172"/>
              <a:gd name="connsiteX2" fmla="*/ 1929507 w 2898259"/>
              <a:gd name="connsiteY2" fmla="*/ 1403838 h 2835172"/>
              <a:gd name="connsiteX3" fmla="*/ 1759153 w 2898259"/>
              <a:gd name="connsiteY3" fmla="*/ 1415006 h 2835172"/>
              <a:gd name="connsiteX4" fmla="*/ 1756823 w 2898259"/>
              <a:gd name="connsiteY4" fmla="*/ 1449156 h 2835172"/>
              <a:gd name="connsiteX5" fmla="*/ 1484503 w 2898259"/>
              <a:gd name="connsiteY5" fmla="*/ 1687227 h 2835172"/>
              <a:gd name="connsiteX6" fmla="*/ 1453664 w 2898259"/>
              <a:gd name="connsiteY6" fmla="*/ 1685123 h 2835172"/>
              <a:gd name="connsiteX7" fmla="*/ 1450213 w 2898259"/>
              <a:gd name="connsiteY7" fmla="*/ 1700541 h 2835172"/>
              <a:gd name="connsiteX8" fmla="*/ 1411762 w 2898259"/>
              <a:gd name="connsiteY8" fmla="*/ 2129970 h 2835172"/>
              <a:gd name="connsiteX9" fmla="*/ 705881 w 2898259"/>
              <a:gd name="connsiteY9" fmla="*/ 2835172 h 2835172"/>
              <a:gd name="connsiteX10" fmla="*/ 0 w 2898259"/>
              <a:gd name="connsiteY10" fmla="*/ 2129970 h 2835172"/>
              <a:gd name="connsiteX11" fmla="*/ 705881 w 2898259"/>
              <a:gd name="connsiteY11" fmla="*/ 1424768 h 2835172"/>
              <a:gd name="connsiteX12" fmla="*/ 1135724 w 2898259"/>
              <a:gd name="connsiteY12" fmla="*/ 1386354 h 2835172"/>
              <a:gd name="connsiteX13" fmla="*/ 1191118 w 2898259"/>
              <a:gd name="connsiteY13" fmla="*/ 1373978 h 2835172"/>
              <a:gd name="connsiteX14" fmla="*/ 1192541 w 2898259"/>
              <a:gd name="connsiteY14" fmla="*/ 1353124 h 2835172"/>
              <a:gd name="connsiteX15" fmla="*/ 1356750 w 2898259"/>
              <a:gd name="connsiteY15" fmla="*/ 1140338 h 2835172"/>
              <a:gd name="connsiteX16" fmla="*/ 1409015 w 2898259"/>
              <a:gd name="connsiteY16" fmla="*/ 1122511 h 2835172"/>
              <a:gd name="connsiteX17" fmla="*/ 1420644 w 2898259"/>
              <a:gd name="connsiteY17" fmla="*/ 1083256 h 2835172"/>
              <a:gd name="connsiteX18" fmla="*/ 1488096 w 2898259"/>
              <a:gd name="connsiteY18" fmla="*/ 657417 h 2835172"/>
              <a:gd name="connsiteX19" fmla="*/ 2240124 w 2898259"/>
              <a:gd name="connsiteY19" fmla="*/ 1650 h 2835172"/>
              <a:gd name="connsiteX20" fmla="*/ 2896614 w 2898259"/>
              <a:gd name="connsiteY20" fmla="*/ 753048 h 2835172"/>
              <a:gd name="connsiteX21" fmla="*/ 2888093 w 2898259"/>
              <a:gd name="connsiteY21" fmla="*/ 824739 h 28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98259" h="2835172">
                <a:moveTo>
                  <a:pt x="2888093" y="824739"/>
                </a:moveTo>
                <a:cubicBezTo>
                  <a:pt x="2827940" y="1177075"/>
                  <a:pt x="2509227" y="1433572"/>
                  <a:pt x="2144585" y="1408814"/>
                </a:cubicBezTo>
                <a:cubicBezTo>
                  <a:pt x="2073110" y="1403962"/>
                  <a:pt x="2001417" y="1402302"/>
                  <a:pt x="1929507" y="1403838"/>
                </a:cubicBezTo>
                <a:lnTo>
                  <a:pt x="1759153" y="1415006"/>
                </a:lnTo>
                <a:lnTo>
                  <a:pt x="1756823" y="1449156"/>
                </a:lnTo>
                <a:cubicBezTo>
                  <a:pt x="1733620" y="1585501"/>
                  <a:pt x="1617547" y="1682798"/>
                  <a:pt x="1484503" y="1687227"/>
                </a:cubicBezTo>
                <a:lnTo>
                  <a:pt x="1453664" y="1685123"/>
                </a:lnTo>
                <a:lnTo>
                  <a:pt x="1450213" y="1700541"/>
                </a:lnTo>
                <a:cubicBezTo>
                  <a:pt x="1424579" y="1843684"/>
                  <a:pt x="1411762" y="1986827"/>
                  <a:pt x="1411762" y="2129970"/>
                </a:cubicBezTo>
                <a:cubicBezTo>
                  <a:pt x="1411762" y="2519442"/>
                  <a:pt x="1095728" y="2835172"/>
                  <a:pt x="705881" y="2835172"/>
                </a:cubicBezTo>
                <a:cubicBezTo>
                  <a:pt x="316034" y="2835172"/>
                  <a:pt x="0" y="2519442"/>
                  <a:pt x="0" y="2129970"/>
                </a:cubicBezTo>
                <a:cubicBezTo>
                  <a:pt x="0" y="1740498"/>
                  <a:pt x="316034" y="1424768"/>
                  <a:pt x="705881" y="1424768"/>
                </a:cubicBezTo>
                <a:cubicBezTo>
                  <a:pt x="849162" y="1424768"/>
                  <a:pt x="992443" y="1411963"/>
                  <a:pt x="1135724" y="1386354"/>
                </a:cubicBezTo>
                <a:lnTo>
                  <a:pt x="1191118" y="1373978"/>
                </a:lnTo>
                <a:lnTo>
                  <a:pt x="1192541" y="1353124"/>
                </a:lnTo>
                <a:cubicBezTo>
                  <a:pt x="1209115" y="1255736"/>
                  <a:pt x="1273071" y="1178269"/>
                  <a:pt x="1356750" y="1140338"/>
                </a:cubicBezTo>
                <a:lnTo>
                  <a:pt x="1409015" y="1122511"/>
                </a:lnTo>
                <a:lnTo>
                  <a:pt x="1420644" y="1083256"/>
                </a:lnTo>
                <a:cubicBezTo>
                  <a:pt x="1455916" y="942178"/>
                  <a:pt x="1478400" y="800232"/>
                  <a:pt x="1488096" y="657417"/>
                </a:cubicBezTo>
                <a:cubicBezTo>
                  <a:pt x="1514479" y="268840"/>
                  <a:pt x="1851173" y="-24757"/>
                  <a:pt x="2240124" y="1650"/>
                </a:cubicBezTo>
                <a:cubicBezTo>
                  <a:pt x="2629076" y="28058"/>
                  <a:pt x="2922996" y="364471"/>
                  <a:pt x="2896614" y="753048"/>
                </a:cubicBezTo>
                <a:cubicBezTo>
                  <a:pt x="2894965" y="777334"/>
                  <a:pt x="2892104" y="801249"/>
                  <a:pt x="2888093" y="824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AT"/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4F569EC0-3FDD-4F39-ACAE-C875382124CC}"/>
              </a:ext>
            </a:extLst>
          </p:cNvPr>
          <p:cNvSpPr txBox="1"/>
          <p:nvPr/>
        </p:nvSpPr>
        <p:spPr>
          <a:xfrm>
            <a:off x="6818927" y="255673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DE294D2A-B124-4C75-BC9C-DFEEE15F70E8}"/>
              </a:ext>
            </a:extLst>
          </p:cNvPr>
          <p:cNvSpPr txBox="1"/>
          <p:nvPr/>
        </p:nvSpPr>
        <p:spPr>
          <a:xfrm>
            <a:off x="6855561" y="1736708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7D24C183-BD08-4255-86E3-C741D74F465C}"/>
              </a:ext>
            </a:extLst>
          </p:cNvPr>
          <p:cNvSpPr txBox="1"/>
          <p:nvPr/>
        </p:nvSpPr>
        <p:spPr>
          <a:xfrm>
            <a:off x="4470502" y="5968388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Fuel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hteck 144">
            <a:extLst>
              <a:ext uri="{FF2B5EF4-FFF2-40B4-BE49-F238E27FC236}">
                <a16:creationId xmlns:a16="http://schemas.microsoft.com/office/drawing/2014/main" id="{2B47D3CC-4D45-46B0-83AE-C1DE7C739DC5}"/>
              </a:ext>
            </a:extLst>
          </p:cNvPr>
          <p:cNvSpPr/>
          <p:nvPr/>
        </p:nvSpPr>
        <p:spPr>
          <a:xfrm>
            <a:off x="5187255" y="3261276"/>
            <a:ext cx="473611" cy="26013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B47D3CC-4D45-46B0-83AE-C1DE7C739DC5}"/>
              </a:ext>
            </a:extLst>
          </p:cNvPr>
          <p:cNvSpPr/>
          <p:nvPr/>
        </p:nvSpPr>
        <p:spPr>
          <a:xfrm>
            <a:off x="4636753" y="3254573"/>
            <a:ext cx="473611" cy="26013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56BA22D0-9EB5-4540-B1C6-C9299045CB47}"/>
              </a:ext>
            </a:extLst>
          </p:cNvPr>
          <p:cNvCxnSpPr>
            <a:cxnSpLocks/>
          </p:cNvCxnSpPr>
          <p:nvPr/>
        </p:nvCxnSpPr>
        <p:spPr>
          <a:xfrm>
            <a:off x="4636753" y="3007540"/>
            <a:ext cx="0" cy="291629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B78BF63-FE7E-42D5-A641-5D159168FB16}"/>
              </a:ext>
            </a:extLst>
          </p:cNvPr>
          <p:cNvCxnSpPr>
            <a:cxnSpLocks/>
          </p:cNvCxnSpPr>
          <p:nvPr/>
        </p:nvCxnSpPr>
        <p:spPr>
          <a:xfrm>
            <a:off x="5693461" y="3007540"/>
            <a:ext cx="0" cy="291629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226442F6-4904-41F3-84A9-926E24FF3B6C}"/>
              </a:ext>
            </a:extLst>
          </p:cNvPr>
          <p:cNvSpPr/>
          <p:nvPr/>
        </p:nvSpPr>
        <p:spPr>
          <a:xfrm>
            <a:off x="5110366" y="3197063"/>
            <a:ext cx="121619" cy="2658886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de-A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6F6871F8-53B4-436E-9711-EA7481DB69B8}"/>
              </a:ext>
            </a:extLst>
          </p:cNvPr>
          <p:cNvCxnSpPr>
            <a:cxnSpLocks/>
          </p:cNvCxnSpPr>
          <p:nvPr/>
        </p:nvCxnSpPr>
        <p:spPr>
          <a:xfrm flipV="1">
            <a:off x="5447851" y="2614908"/>
            <a:ext cx="0" cy="65490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4C89F5B1-656B-48E2-A340-557E627CE98D}"/>
              </a:ext>
            </a:extLst>
          </p:cNvPr>
          <p:cNvSpPr txBox="1"/>
          <p:nvPr/>
        </p:nvSpPr>
        <p:spPr>
          <a:xfrm>
            <a:off x="4586087" y="2522266"/>
            <a:ext cx="35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E7BA450-2129-4301-8F9F-344F9BAB240C}"/>
              </a:ext>
            </a:extLst>
          </p:cNvPr>
          <p:cNvSpPr txBox="1"/>
          <p:nvPr/>
        </p:nvSpPr>
        <p:spPr>
          <a:xfrm>
            <a:off x="5404659" y="2588449"/>
            <a:ext cx="37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B3A91A0-DFEA-4F6D-95FC-7E5209040721}"/>
              </a:ext>
            </a:extLst>
          </p:cNvPr>
          <p:cNvCxnSpPr>
            <a:cxnSpLocks/>
          </p:cNvCxnSpPr>
          <p:nvPr/>
        </p:nvCxnSpPr>
        <p:spPr>
          <a:xfrm>
            <a:off x="4636753" y="5894056"/>
            <a:ext cx="106884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Gerader Verbinder 146">
            <a:extLst>
              <a:ext uri="{FF2B5EF4-FFF2-40B4-BE49-F238E27FC236}">
                <a16:creationId xmlns:a16="http://schemas.microsoft.com/office/drawing/2014/main" id="{5B053254-6087-43FC-80ED-BEDE6CB28960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4873559" y="2249407"/>
            <a:ext cx="0" cy="100516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36F5657A-8606-45E3-A6D8-CB8E2F78DA56}"/>
              </a:ext>
            </a:extLst>
          </p:cNvPr>
          <p:cNvGrpSpPr/>
          <p:nvPr/>
        </p:nvGrpSpPr>
        <p:grpSpPr>
          <a:xfrm rot="18502819">
            <a:off x="3812564" y="1971752"/>
            <a:ext cx="372321" cy="1937090"/>
            <a:chOff x="6803728" y="925980"/>
            <a:chExt cx="372321" cy="1937090"/>
          </a:xfrm>
          <a:noFill/>
        </p:grpSpPr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AB6B97D0-B3F6-4C8B-B0B9-C7DB41D221D1}"/>
                </a:ext>
              </a:extLst>
            </p:cNvPr>
            <p:cNvSpPr/>
            <p:nvPr/>
          </p:nvSpPr>
          <p:spPr>
            <a:xfrm>
              <a:off x="6883706" y="2108668"/>
              <a:ext cx="212366" cy="1139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F3AC7448-AAB9-45E7-9E71-8DDC4856EA56}"/>
                </a:ext>
              </a:extLst>
            </p:cNvPr>
            <p:cNvSpPr/>
            <p:nvPr/>
          </p:nvSpPr>
          <p:spPr>
            <a:xfrm>
              <a:off x="6803728" y="925980"/>
              <a:ext cx="372321" cy="11826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FFD7CAB4-B2A6-408E-A937-CF2873330DC6}"/>
                </a:ext>
              </a:extLst>
            </p:cNvPr>
            <p:cNvSpPr/>
            <p:nvPr/>
          </p:nvSpPr>
          <p:spPr>
            <a:xfrm>
              <a:off x="6960150" y="2222607"/>
              <a:ext cx="53975" cy="6404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52" name="Freihandform: Form 151">
            <a:extLst>
              <a:ext uri="{FF2B5EF4-FFF2-40B4-BE49-F238E27FC236}">
                <a16:creationId xmlns:a16="http://schemas.microsoft.com/office/drawing/2014/main" id="{9F8B029F-57AD-403C-8701-1202FCAD364C}"/>
              </a:ext>
            </a:extLst>
          </p:cNvPr>
          <p:cNvSpPr/>
          <p:nvPr/>
        </p:nvSpPr>
        <p:spPr>
          <a:xfrm rot="18502819">
            <a:off x="3268135" y="1938487"/>
            <a:ext cx="678989" cy="1395005"/>
          </a:xfrm>
          <a:custGeom>
            <a:avLst/>
            <a:gdLst>
              <a:gd name="connsiteX0" fmla="*/ 0 w 678989"/>
              <a:gd name="connsiteY0" fmla="*/ 0 h 1395005"/>
              <a:gd name="connsiteX1" fmla="*/ 678989 w 678989"/>
              <a:gd name="connsiteY1" fmla="*/ 0 h 1395005"/>
              <a:gd name="connsiteX2" fmla="*/ 678989 w 678989"/>
              <a:gd name="connsiteY2" fmla="*/ 99827 h 1395005"/>
              <a:gd name="connsiteX3" fmla="*/ 441759 w 678989"/>
              <a:gd name="connsiteY3" fmla="*/ 99827 h 1395005"/>
              <a:gd name="connsiteX4" fmla="*/ 441759 w 678989"/>
              <a:gd name="connsiteY4" fmla="*/ 1327190 h 1395005"/>
              <a:gd name="connsiteX5" fmla="*/ 530725 w 678989"/>
              <a:gd name="connsiteY5" fmla="*/ 1327190 h 1395005"/>
              <a:gd name="connsiteX6" fmla="*/ 530725 w 678989"/>
              <a:gd name="connsiteY6" fmla="*/ 1395005 h 1395005"/>
              <a:gd name="connsiteX7" fmla="*/ 166968 w 678989"/>
              <a:gd name="connsiteY7" fmla="*/ 1395005 h 1395005"/>
              <a:gd name="connsiteX8" fmla="*/ 166968 w 678989"/>
              <a:gd name="connsiteY8" fmla="*/ 1327190 h 1395005"/>
              <a:gd name="connsiteX9" fmla="*/ 258439 w 678989"/>
              <a:gd name="connsiteY9" fmla="*/ 1327190 h 1395005"/>
              <a:gd name="connsiteX10" fmla="*/ 258439 w 678989"/>
              <a:gd name="connsiteY10" fmla="*/ 99827 h 1395005"/>
              <a:gd name="connsiteX11" fmla="*/ 0 w 678989"/>
              <a:gd name="connsiteY11" fmla="*/ 99827 h 139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8989" h="1395005">
                <a:moveTo>
                  <a:pt x="0" y="0"/>
                </a:moveTo>
                <a:lnTo>
                  <a:pt x="678989" y="0"/>
                </a:lnTo>
                <a:lnTo>
                  <a:pt x="678989" y="99827"/>
                </a:lnTo>
                <a:lnTo>
                  <a:pt x="441759" y="99827"/>
                </a:lnTo>
                <a:lnTo>
                  <a:pt x="441759" y="1327190"/>
                </a:lnTo>
                <a:lnTo>
                  <a:pt x="530725" y="1327190"/>
                </a:lnTo>
                <a:lnTo>
                  <a:pt x="530725" y="1395005"/>
                </a:lnTo>
                <a:lnTo>
                  <a:pt x="166968" y="1395005"/>
                </a:lnTo>
                <a:lnTo>
                  <a:pt x="166968" y="1327190"/>
                </a:lnTo>
                <a:lnTo>
                  <a:pt x="258439" y="1327190"/>
                </a:lnTo>
                <a:lnTo>
                  <a:pt x="258439" y="99827"/>
                </a:lnTo>
                <a:lnTo>
                  <a:pt x="0" y="99827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51274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Biotech\Desktop\bio H2 neu\IMG_8161.JPG">
            <a:extLst>
              <a:ext uri="{FF2B5EF4-FFF2-40B4-BE49-F238E27FC236}">
                <a16:creationId xmlns:a16="http://schemas.microsoft.com/office/drawing/2014/main" id="{115643FC-8486-4CC9-9432-92435C9DD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041" r="12189" b="13947"/>
          <a:stretch>
            <a:fillRect/>
          </a:stretch>
        </p:blipFill>
        <p:spPr bwMode="auto">
          <a:xfrm>
            <a:off x="1308100" y="-32965"/>
            <a:ext cx="9575800" cy="689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7200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C0B9A6DA19D74BBD58D681B186BE21" ma:contentTypeVersion="0" ma:contentTypeDescription="Ein neues Dokument erstellen." ma:contentTypeScope="" ma:versionID="de69c0262708bdefce7ada5c40dbda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6F3B06-1C63-49D7-9EE3-900808FC60DC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97E1921-51D2-4A4E-BB2A-40703554F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B538CA-EE7C-4B2A-9335-FEBD9BA2F1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Breitbild</PresentationFormat>
  <Paragraphs>41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Office</vt:lpstr>
      <vt:lpstr>Overview of the Biohydrogen Experiment</vt:lpstr>
      <vt:lpstr>   Biohydrogen Production</vt:lpstr>
      <vt:lpstr> Biohydrogen   Production</vt:lpstr>
      <vt:lpstr>PowerPoint-Präsentation</vt:lpstr>
      <vt:lpstr>   Gas Chromatography</vt:lpstr>
      <vt:lpstr>   Fuel Cell</vt:lpstr>
      <vt:lpstr>   Fuel Cell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 Biohydrogen - Experiment</dc:title>
  <dc:creator>Maximilian Dürschmied</dc:creator>
  <cp:lastModifiedBy>Maximilian Dürschmied</cp:lastModifiedBy>
  <cp:revision>182</cp:revision>
  <dcterms:created xsi:type="dcterms:W3CDTF">2018-10-17T07:00:53Z</dcterms:created>
  <dcterms:modified xsi:type="dcterms:W3CDTF">2018-11-27T11:37:41Z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0x01010042C0B9A6DA19D74BBD58D681B186BE21</vt:lpwstr>
  </property>
</Properties>
</file>