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58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9" d="100"/>
          <a:sy n="59" d="100"/>
        </p:scale>
        <p:origin x="68" y="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08936F-EEFE-49D5-80C1-3EC5C1F77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6F1FA46-3934-410A-B4D8-8F6F231BB2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EE7EAF-3763-4E43-8358-D27575A39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4A84-F9DA-4831-919C-0426F38078D2}" type="datetimeFigureOut">
              <a:rPr lang="de-AT" smtClean="0"/>
              <a:t>25.11.2018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EBE6A0-57C4-41EB-8DEA-A6723DEA6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1D5C1A-4658-4943-BDF7-E06198498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F0D1-18ED-4F6B-BEF0-38B81557E02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47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7E471F-2017-4C87-B670-DF2A192B7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F0A59B6-D282-4C2C-A74B-C644ADFAB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42A5CA-B2C9-4B63-8797-952ECAA23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4A84-F9DA-4831-919C-0426F38078D2}" type="datetimeFigureOut">
              <a:rPr lang="de-AT" smtClean="0"/>
              <a:t>25.11.2018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0AB452-92AD-42E8-812F-97D3662E6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09684E-CB03-4371-81D0-EE49889B2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F0D1-18ED-4F6B-BEF0-38B81557E02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337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A9E4556-164B-46DC-ACD7-7937556073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94D5025-CC4B-404D-9D5F-65E2A7B59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1427EE-B036-422E-9D70-C36E3A84D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4A84-F9DA-4831-919C-0426F38078D2}" type="datetimeFigureOut">
              <a:rPr lang="de-AT" smtClean="0"/>
              <a:t>25.11.2018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D825F7-81B8-434B-BBDF-B98E74C05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5BDC70-2A34-472B-843A-5CF8C6C2C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F0D1-18ED-4F6B-BEF0-38B81557E02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445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6A2FD5-A22B-48F5-B2E6-E82A81555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EA6B76-2A3A-457D-B5B5-D20178968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F1FB38-AA6A-4704-B667-0DEF82B17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4A84-F9DA-4831-919C-0426F38078D2}" type="datetimeFigureOut">
              <a:rPr lang="de-AT" smtClean="0"/>
              <a:t>25.11.2018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FFCFD5-3A91-4B01-92D3-8F1BD5F9E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E864D7-077A-41A1-BA82-66F6069EC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F0D1-18ED-4F6B-BEF0-38B81557E02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251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C95674-EC56-4E79-AC2D-56DC655D9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3C5E7D-56DA-4A9B-ABD3-2C57C11A1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434AB9-DA93-4472-8E12-BE73F9ADB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4A84-F9DA-4831-919C-0426F38078D2}" type="datetimeFigureOut">
              <a:rPr lang="de-AT" smtClean="0"/>
              <a:t>25.11.2018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BFE63C-31DC-47EC-A617-E3413AE9C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C54ECF-824F-49AA-8109-50008C8BD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F0D1-18ED-4F6B-BEF0-38B81557E02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0177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FA7EB4-3CBB-41F4-9556-266C46446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43800B-C2D2-4250-A64F-C8DABDA03D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ECD33ED-8CF2-4C15-BDEA-1698C22D1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7A4D617-0084-436F-820B-0B952387D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4A84-F9DA-4831-919C-0426F38078D2}" type="datetimeFigureOut">
              <a:rPr lang="de-AT" smtClean="0"/>
              <a:t>25.11.2018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AFBF98-41DE-4247-909E-254A6EC0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D36454F-6B00-4F1F-8F37-54C901D14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F0D1-18ED-4F6B-BEF0-38B81557E02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9183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759A41-3121-44AF-871B-DD00BC895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6691879-2AC8-479C-B513-FECC78DF6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86D88BB-EAAF-4A4A-9CED-EBEDED9F4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EFEA5EF-E053-44A4-8CDB-EA95C6CF8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75F948B-DAD9-4AF3-B3AE-AB9D2AB32E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078C144-1D6B-4A73-A3B7-3938B47D4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4A84-F9DA-4831-919C-0426F38078D2}" type="datetimeFigureOut">
              <a:rPr lang="de-AT" smtClean="0"/>
              <a:t>25.11.2018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41CE325-8D3F-4BEE-80FA-07E667D9B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FBF63F3-09D4-45FD-B554-29E9BCFD2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F0D1-18ED-4F6B-BEF0-38B81557E02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305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2F815B-991F-4380-9ED0-98A9A5FA0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1F2CE87-0327-4418-A53A-0CD437AA6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4A84-F9DA-4831-919C-0426F38078D2}" type="datetimeFigureOut">
              <a:rPr lang="de-AT" smtClean="0"/>
              <a:t>25.11.2018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288BF86-8B9C-4AF3-896F-424A5A8A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D3F0112-E287-45BE-B659-0310F9310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F0D1-18ED-4F6B-BEF0-38B81557E02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556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E7EBA1A-80DC-4D42-8B6E-4476FB79D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4A84-F9DA-4831-919C-0426F38078D2}" type="datetimeFigureOut">
              <a:rPr lang="de-AT" smtClean="0"/>
              <a:t>25.11.2018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BF3032A-BE10-4BF6-BB08-1B28549CC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2726633-7129-436B-8490-E75EE63B6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F0D1-18ED-4F6B-BEF0-38B81557E02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225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E9A780-2172-4C5E-B1C9-2EABC3F09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A54A19-B307-4205-82C3-41AF665B0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69C9661-2556-484D-902E-95CE55DE9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518E3A3-F35C-4A41-986E-566265A93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4A84-F9DA-4831-919C-0426F38078D2}" type="datetimeFigureOut">
              <a:rPr lang="de-AT" smtClean="0"/>
              <a:t>25.11.2018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FCA64A9-F94A-44C5-ABA6-1B41B973E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78F4FE-F855-4440-8D65-AC6DB9920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F0D1-18ED-4F6B-BEF0-38B81557E02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4075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395EB8-77E3-4E4F-A755-389ACEA54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EBCCE63-F42C-4A69-AD11-5C7CC8AD8B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B61C411-94AC-4B8D-A9DD-2378E8265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BDBCD1A-8CAC-4B4F-8497-0D5461CAF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64A84-F9DA-4831-919C-0426F38078D2}" type="datetimeFigureOut">
              <a:rPr lang="de-AT" smtClean="0"/>
              <a:t>25.11.2018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A329DD2-8837-4D71-B1B6-0A9F70E04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F14F218-101B-472F-9C6B-57134827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F0D1-18ED-4F6B-BEF0-38B81557E02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402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A610616-256D-477B-98D6-B08B2F86F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C32B83-6042-4DB8-B082-C8FCAA8BB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AB30E3-C3E8-461A-9638-2F94245A1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64A84-F9DA-4831-919C-0426F38078D2}" type="datetimeFigureOut">
              <a:rPr lang="de-AT" smtClean="0"/>
              <a:t>25.11.2018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298FF1-869E-4ACA-8C6B-F34CAE77E7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735E03-C9C5-48FF-8E52-C91EF5BC9A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1F0D1-18ED-4F6B-BEF0-38B81557E02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343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FD85784D-0E2D-49B0-95A6-B112EF229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1269" y="1867855"/>
            <a:ext cx="10469461" cy="2387600"/>
          </a:xfrm>
        </p:spPr>
        <p:txBody>
          <a:bodyPr>
            <a:normAutofit/>
          </a:bodyPr>
          <a:lstStyle/>
          <a:p>
            <a:pPr algn="l"/>
            <a:r>
              <a:rPr lang="de-AT" b="1" dirty="0" err="1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r>
              <a:rPr lang="de-AT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>
                <a:latin typeface="Arial" panose="020B0604020202020204" pitchFamily="34" charset="0"/>
                <a:cs typeface="Arial" panose="020B0604020202020204" pitchFamily="34" charset="0"/>
              </a:rPr>
              <a:t>Microbial</a:t>
            </a:r>
            <a:r>
              <a:rPr lang="de-AT" b="1" dirty="0">
                <a:latin typeface="Arial" panose="020B0604020202020204" pitchFamily="34" charset="0"/>
                <a:cs typeface="Arial" panose="020B0604020202020204" pitchFamily="34" charset="0"/>
              </a:rPr>
              <a:t> Fuel </a:t>
            </a:r>
            <a:r>
              <a:rPr lang="de-AT" b="1" dirty="0" err="1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endParaRPr lang="de-AT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00908EC-9E8A-49C7-828A-B91DB12FEE54}"/>
              </a:ext>
            </a:extLst>
          </p:cNvPr>
          <p:cNvSpPr txBox="1"/>
          <p:nvPr/>
        </p:nvSpPr>
        <p:spPr>
          <a:xfrm>
            <a:off x="1377898" y="4515212"/>
            <a:ext cx="2121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Adrian Hensel</a:t>
            </a:r>
          </a:p>
        </p:txBody>
      </p:sp>
      <p:pic>
        <p:nvPicPr>
          <p:cNvPr id="6" name="Picture 2" descr="Bildergebnis fÃ¼r Ã¶sterreichflagge">
            <a:extLst>
              <a:ext uri="{FF2B5EF4-FFF2-40B4-BE49-F238E27FC236}">
                <a16:creationId xmlns:a16="http://schemas.microsoft.com/office/drawing/2014/main" id="{9FBD7F8B-FDB3-4B67-9CB0-18D89041D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521" y="4609104"/>
            <a:ext cx="391377" cy="273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FF22AFBC-1912-451A-8744-2ECE85D8F3EC}"/>
              </a:ext>
            </a:extLst>
          </p:cNvPr>
          <p:cNvSpPr txBox="1"/>
          <p:nvPr/>
        </p:nvSpPr>
        <p:spPr>
          <a:xfrm>
            <a:off x="1377899" y="4970396"/>
            <a:ext cx="2135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Emma </a:t>
            </a:r>
            <a:r>
              <a:rPr lang="de-AT" sz="2400" dirty="0" err="1">
                <a:latin typeface="Arial" panose="020B0604020202020204" pitchFamily="34" charset="0"/>
                <a:cs typeface="Arial" panose="020B0604020202020204" pitchFamily="34" charset="0"/>
              </a:rPr>
              <a:t>Barbey</a:t>
            </a:r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0B959F71-3541-4120-B798-92B8E686E9A4}"/>
              </a:ext>
            </a:extLst>
          </p:cNvPr>
          <p:cNvGrpSpPr/>
          <p:nvPr/>
        </p:nvGrpSpPr>
        <p:grpSpPr>
          <a:xfrm>
            <a:off x="7516069" y="655055"/>
            <a:ext cx="4287828" cy="1212800"/>
            <a:chOff x="861269" y="763071"/>
            <a:chExt cx="4287828" cy="1212800"/>
          </a:xfrm>
        </p:grpSpPr>
        <p:pic>
          <p:nvPicPr>
            <p:cNvPr id="10" name="Picture 2" descr="Bildergebnis für eu flagge">
              <a:extLst>
                <a:ext uri="{FF2B5EF4-FFF2-40B4-BE49-F238E27FC236}">
                  <a16:creationId xmlns:a16="http://schemas.microsoft.com/office/drawing/2014/main" id="{A941F288-FAE6-43E0-9D94-035EBAF027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146" y="763071"/>
              <a:ext cx="1172326" cy="7819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itel 1">
              <a:extLst>
                <a:ext uri="{FF2B5EF4-FFF2-40B4-BE49-F238E27FC236}">
                  <a16:creationId xmlns:a16="http://schemas.microsoft.com/office/drawing/2014/main" id="{F6044B98-37F9-4D98-8FF9-D8B950BD110C}"/>
                </a:ext>
              </a:extLst>
            </p:cNvPr>
            <p:cNvSpPr txBox="1">
              <a:spLocks/>
            </p:cNvSpPr>
            <p:nvPr/>
          </p:nvSpPr>
          <p:spPr>
            <a:xfrm>
              <a:off x="2180472" y="855147"/>
              <a:ext cx="2968625" cy="77684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62500" lnSpcReduction="20000"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AT" sz="7200" dirty="0">
                  <a:solidFill>
                    <a:srgbClr val="0032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Erasmus+</a:t>
              </a:r>
            </a:p>
          </p:txBody>
        </p:sp>
        <p:sp>
          <p:nvSpPr>
            <p:cNvPr id="12" name="Textfeld 5">
              <a:extLst>
                <a:ext uri="{FF2B5EF4-FFF2-40B4-BE49-F238E27FC236}">
                  <a16:creationId xmlns:a16="http://schemas.microsoft.com/office/drawing/2014/main" id="{799E49AD-A7A4-4701-A073-C59EC12C09EE}"/>
                </a:ext>
              </a:extLst>
            </p:cNvPr>
            <p:cNvSpPr txBox="1"/>
            <p:nvPr/>
          </p:nvSpPr>
          <p:spPr>
            <a:xfrm>
              <a:off x="861269" y="1544984"/>
              <a:ext cx="403257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AT" sz="2100" dirty="0" err="1">
                  <a:solidFill>
                    <a:srgbClr val="0032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Sustainability</a:t>
              </a:r>
              <a:r>
                <a:rPr lang="de-AT" sz="2200" dirty="0">
                  <a:solidFill>
                    <a:srgbClr val="0032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de-AT" sz="2200" dirty="0" err="1">
                  <a:solidFill>
                    <a:srgbClr val="0032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by</a:t>
              </a:r>
              <a:r>
                <a:rPr lang="de-AT" sz="2200" dirty="0">
                  <a:solidFill>
                    <a:srgbClr val="0032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Biotechnology</a:t>
              </a:r>
            </a:p>
          </p:txBody>
        </p:sp>
      </p:grpSp>
      <p:pic>
        <p:nvPicPr>
          <p:cNvPr id="13" name="Picture 2" descr="Bildergebnis fÃ¼r frankreich flagge">
            <a:extLst>
              <a:ext uri="{FF2B5EF4-FFF2-40B4-BE49-F238E27FC236}">
                <a16:creationId xmlns:a16="http://schemas.microsoft.com/office/drawing/2014/main" id="{BB51A81A-AD62-44DB-A0FE-2C9BBE602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521" y="5070769"/>
            <a:ext cx="391377" cy="273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754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AE1BF-75B1-48F0-9A61-87D449946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375" y="21871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de-AT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r>
              <a:rPr lang="de-AT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Microbial</a:t>
            </a:r>
            <a:r>
              <a:rPr lang="de-AT" sz="3600" b="1" dirty="0">
                <a:latin typeface="Arial" panose="020B0604020202020204" pitchFamily="34" charset="0"/>
                <a:cs typeface="Arial" panose="020B0604020202020204" pitchFamily="34" charset="0"/>
              </a:rPr>
              <a:t> Fuel </a:t>
            </a:r>
            <a:r>
              <a:rPr lang="de-AT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endParaRPr lang="de-AT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16994B47-874E-4C6C-8606-E8CAF84D07E9}"/>
              </a:ext>
            </a:extLst>
          </p:cNvPr>
          <p:cNvGrpSpPr/>
          <p:nvPr/>
        </p:nvGrpSpPr>
        <p:grpSpPr>
          <a:xfrm>
            <a:off x="2528170" y="1479454"/>
            <a:ext cx="6762983" cy="3722616"/>
            <a:chOff x="1320156" y="410087"/>
            <a:chExt cx="6762983" cy="3722616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07A2E801-EE60-4632-B1DD-418D8788B2C5}"/>
                </a:ext>
              </a:extLst>
            </p:cNvPr>
            <p:cNvGrpSpPr/>
            <p:nvPr/>
          </p:nvGrpSpPr>
          <p:grpSpPr>
            <a:xfrm>
              <a:off x="1320156" y="410087"/>
              <a:ext cx="6762983" cy="3722616"/>
              <a:chOff x="1320156" y="410087"/>
              <a:chExt cx="6762983" cy="3722616"/>
            </a:xfrm>
          </p:grpSpPr>
          <p:grpSp>
            <p:nvGrpSpPr>
              <p:cNvPr id="9" name="Gruppieren 8">
                <a:extLst>
                  <a:ext uri="{FF2B5EF4-FFF2-40B4-BE49-F238E27FC236}">
                    <a16:creationId xmlns:a16="http://schemas.microsoft.com/office/drawing/2014/main" id="{960C586D-440B-4E6A-BB4D-BA4FA62BA451}"/>
                  </a:ext>
                </a:extLst>
              </p:cNvPr>
              <p:cNvGrpSpPr/>
              <p:nvPr/>
            </p:nvGrpSpPr>
            <p:grpSpPr>
              <a:xfrm>
                <a:off x="1320156" y="410087"/>
                <a:ext cx="6762983" cy="3722616"/>
                <a:chOff x="1320156" y="410087"/>
                <a:chExt cx="6762983" cy="3722616"/>
              </a:xfrm>
            </p:grpSpPr>
            <p:sp>
              <p:nvSpPr>
                <p:cNvPr id="11" name="Textfeld 10">
                  <a:extLst>
                    <a:ext uri="{FF2B5EF4-FFF2-40B4-BE49-F238E27FC236}">
                      <a16:creationId xmlns:a16="http://schemas.microsoft.com/office/drawing/2014/main" id="{6DF6FA3D-71C2-48A5-94DF-BD8F9B7ECDBE}"/>
                    </a:ext>
                  </a:extLst>
                </p:cNvPr>
                <p:cNvSpPr txBox="1"/>
                <p:nvPr/>
              </p:nvSpPr>
              <p:spPr>
                <a:xfrm>
                  <a:off x="2081589" y="410087"/>
                  <a:ext cx="127791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AT" sz="24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Control</a:t>
                  </a:r>
                </a:p>
              </p:txBody>
            </p:sp>
            <p:sp>
              <p:nvSpPr>
                <p:cNvPr id="12" name="Textfeld 11">
                  <a:extLst>
                    <a:ext uri="{FF2B5EF4-FFF2-40B4-BE49-F238E27FC236}">
                      <a16:creationId xmlns:a16="http://schemas.microsoft.com/office/drawing/2014/main" id="{F467FC68-3088-4CB2-AB38-4433D6603901}"/>
                    </a:ext>
                  </a:extLst>
                </p:cNvPr>
                <p:cNvSpPr txBox="1"/>
                <p:nvPr/>
              </p:nvSpPr>
              <p:spPr>
                <a:xfrm>
                  <a:off x="5016402" y="410087"/>
                  <a:ext cx="306673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e-AT" sz="24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Fuel-</a:t>
                  </a:r>
                  <a:r>
                    <a:rPr lang="de-AT" sz="2400" b="1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Cell</a:t>
                  </a:r>
                  <a:r>
                    <a:rPr lang="de-AT" sz="24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de-AT" sz="2400" b="1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with</a:t>
                  </a:r>
                  <a:r>
                    <a:rPr lang="de-AT" sz="24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Yeast</a:t>
                  </a:r>
                </a:p>
              </p:txBody>
            </p:sp>
            <p:grpSp>
              <p:nvGrpSpPr>
                <p:cNvPr id="13" name="Gruppieren 12">
                  <a:extLst>
                    <a:ext uri="{FF2B5EF4-FFF2-40B4-BE49-F238E27FC236}">
                      <a16:creationId xmlns:a16="http://schemas.microsoft.com/office/drawing/2014/main" id="{E369C679-60A2-49B5-908B-34F09FF8ED7D}"/>
                    </a:ext>
                  </a:extLst>
                </p:cNvPr>
                <p:cNvGrpSpPr/>
                <p:nvPr/>
              </p:nvGrpSpPr>
              <p:grpSpPr>
                <a:xfrm>
                  <a:off x="1320156" y="1831518"/>
                  <a:ext cx="6656712" cy="2301185"/>
                  <a:chOff x="1320156" y="1831518"/>
                  <a:chExt cx="6656712" cy="2301185"/>
                </a:xfrm>
              </p:grpSpPr>
              <p:grpSp>
                <p:nvGrpSpPr>
                  <p:cNvPr id="14" name="Gruppieren 13">
                    <a:extLst>
                      <a:ext uri="{FF2B5EF4-FFF2-40B4-BE49-F238E27FC236}">
                        <a16:creationId xmlns:a16="http://schemas.microsoft.com/office/drawing/2014/main" id="{F77F95DD-9536-4FD0-9F67-70B170AC5A32}"/>
                      </a:ext>
                    </a:extLst>
                  </p:cNvPr>
                  <p:cNvGrpSpPr/>
                  <p:nvPr/>
                </p:nvGrpSpPr>
                <p:grpSpPr>
                  <a:xfrm>
                    <a:off x="1320156" y="1831518"/>
                    <a:ext cx="2829339" cy="2301185"/>
                    <a:chOff x="940904" y="1263650"/>
                    <a:chExt cx="2829339" cy="2301185"/>
                  </a:xfrm>
                </p:grpSpPr>
                <p:sp>
                  <p:nvSpPr>
                    <p:cNvPr id="27" name="Rechteck 26">
                      <a:extLst>
                        <a:ext uri="{FF2B5EF4-FFF2-40B4-BE49-F238E27FC236}">
                          <a16:creationId xmlns:a16="http://schemas.microsoft.com/office/drawing/2014/main" id="{47EB734D-4E57-47B1-9A7F-F94AE5B43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368001" y="1758950"/>
                      <a:ext cx="1402242" cy="1772750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AT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8" name="Rechteck 27">
                      <a:extLst>
                        <a:ext uri="{FF2B5EF4-FFF2-40B4-BE49-F238E27FC236}">
                          <a16:creationId xmlns:a16="http://schemas.microsoft.com/office/drawing/2014/main" id="{81755B31-26D8-477B-ABD4-E590441ED1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0904" y="1758950"/>
                      <a:ext cx="1402242" cy="1772750"/>
                    </a:xfrm>
                    <a:prstGeom prst="rect">
                      <a:avLst/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AT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cxnSp>
                  <p:nvCxnSpPr>
                    <p:cNvPr id="29" name="Gerader Verbinder 28">
                      <a:extLst>
                        <a:ext uri="{FF2B5EF4-FFF2-40B4-BE49-F238E27FC236}">
                          <a16:creationId xmlns:a16="http://schemas.microsoft.com/office/drawing/2014/main" id="{83167BFD-EA3D-46F8-8A48-9D2967C6607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40904" y="1524000"/>
                      <a:ext cx="0" cy="2040835"/>
                    </a:xfrm>
                    <a:prstGeom prst="line">
                      <a:avLst/>
                    </a:prstGeom>
                    <a:ln w="76200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Gerader Verbinder 29">
                      <a:extLst>
                        <a:ext uri="{FF2B5EF4-FFF2-40B4-BE49-F238E27FC236}">
                          <a16:creationId xmlns:a16="http://schemas.microsoft.com/office/drawing/2014/main" id="{95C9E2DC-D62A-4726-A727-75874E0BC3D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40904" y="3531703"/>
                      <a:ext cx="2809461" cy="0"/>
                    </a:xfrm>
                    <a:prstGeom prst="line">
                      <a:avLst/>
                    </a:prstGeom>
                    <a:ln w="76200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Gerader Verbinder 30">
                      <a:extLst>
                        <a:ext uri="{FF2B5EF4-FFF2-40B4-BE49-F238E27FC236}">
                          <a16:creationId xmlns:a16="http://schemas.microsoft.com/office/drawing/2014/main" id="{665497C5-EA0F-49C8-AF96-13B658F2F48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70243" y="1524000"/>
                      <a:ext cx="0" cy="2040835"/>
                    </a:xfrm>
                    <a:prstGeom prst="line">
                      <a:avLst/>
                    </a:prstGeom>
                    <a:ln w="76200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2" name="Rechteck 31">
                      <a:extLst>
                        <a:ext uri="{FF2B5EF4-FFF2-40B4-BE49-F238E27FC236}">
                          <a16:creationId xmlns:a16="http://schemas.microsoft.com/office/drawing/2014/main" id="{E432C722-9E59-4A60-A768-4BA7285AFA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75809" y="1638300"/>
                      <a:ext cx="139651" cy="1841221"/>
                    </a:xfrm>
                    <a:prstGeom prst="rect">
                      <a:avLst/>
                    </a:prstGeom>
                    <a:ln w="28575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4"/>
                    </a:lnRef>
                    <a:fillRef idx="2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dk1"/>
                    </a:fontRef>
                  </p:style>
                  <p:txBody>
                    <a:bodyPr vert="vert270" rtlCol="0" anchor="ctr"/>
                    <a:lstStyle/>
                    <a:p>
                      <a:pPr algn="ctr"/>
                      <a:r>
                        <a:rPr lang="de-AT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Membrane</a:t>
                      </a:r>
                    </a:p>
                  </p:txBody>
                </p:sp>
                <p:cxnSp>
                  <p:nvCxnSpPr>
                    <p:cNvPr id="33" name="Gerader Verbinder 32">
                      <a:extLst>
                        <a:ext uri="{FF2B5EF4-FFF2-40B4-BE49-F238E27FC236}">
                          <a16:creationId xmlns:a16="http://schemas.microsoft.com/office/drawing/2014/main" id="{97435DE7-ED9B-4921-BABA-C50D03CF343E}"/>
                        </a:ext>
                      </a:extLst>
                    </p:cNvPr>
                    <p:cNvCxnSpPr>
                      <a:cxnSpLocks/>
                      <a:stCxn id="28" idx="0"/>
                    </p:cNvCxnSpPr>
                    <p:nvPr/>
                  </p:nvCxnSpPr>
                  <p:spPr>
                    <a:xfrm flipV="1">
                      <a:off x="1642025" y="1263650"/>
                      <a:ext cx="0" cy="495300"/>
                    </a:xfrm>
                    <a:prstGeom prst="line">
                      <a:avLst/>
                    </a:prstGeom>
                    <a:ln w="28575"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Gerader Verbinder 33">
                      <a:extLst>
                        <a:ext uri="{FF2B5EF4-FFF2-40B4-BE49-F238E27FC236}">
                          <a16:creationId xmlns:a16="http://schemas.microsoft.com/office/drawing/2014/main" id="{8E5DF767-90F8-4507-8A5F-D44A5986F3C5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3069122" y="1263650"/>
                      <a:ext cx="0" cy="495300"/>
                    </a:xfrm>
                    <a:prstGeom prst="line">
                      <a:avLst/>
                    </a:prstGeom>
                    <a:ln w="28575"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Gerader Verbinder 34">
                      <a:extLst>
                        <a:ext uri="{FF2B5EF4-FFF2-40B4-BE49-F238E27FC236}">
                          <a16:creationId xmlns:a16="http://schemas.microsoft.com/office/drawing/2014/main" id="{CE64016D-7899-4F24-94D3-3CC9EFB6ABB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27216" y="1263650"/>
                      <a:ext cx="1458884" cy="0"/>
                    </a:xfrm>
                    <a:prstGeom prst="line">
                      <a:avLst/>
                    </a:prstGeom>
                    <a:ln w="28575"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" name="Gruppieren 14">
                    <a:extLst>
                      <a:ext uri="{FF2B5EF4-FFF2-40B4-BE49-F238E27FC236}">
                        <a16:creationId xmlns:a16="http://schemas.microsoft.com/office/drawing/2014/main" id="{38EDB4C1-7836-4EE5-A3DA-232138A398E5}"/>
                      </a:ext>
                    </a:extLst>
                  </p:cNvPr>
                  <p:cNvGrpSpPr/>
                  <p:nvPr/>
                </p:nvGrpSpPr>
                <p:grpSpPr>
                  <a:xfrm>
                    <a:off x="5147529" y="1831518"/>
                    <a:ext cx="2829339" cy="2301185"/>
                    <a:chOff x="940904" y="1263650"/>
                    <a:chExt cx="2829339" cy="2301185"/>
                  </a:xfrm>
                </p:grpSpPr>
                <p:sp>
                  <p:nvSpPr>
                    <p:cNvPr id="17" name="Rechteck 16">
                      <a:extLst>
                        <a:ext uri="{FF2B5EF4-FFF2-40B4-BE49-F238E27FC236}">
                          <a16:creationId xmlns:a16="http://schemas.microsoft.com/office/drawing/2014/main" id="{462ACEA0-9EEC-4D1C-AA85-C4EBBE63E68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368001" y="1758950"/>
                      <a:ext cx="1402242" cy="1772750"/>
                    </a:xfrm>
                    <a:prstGeom prst="rect">
                      <a:avLst/>
                    </a:prstGeom>
                    <a:solidFill>
                      <a:schemeClr val="accent4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AT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8" name="Rechteck 17">
                      <a:extLst>
                        <a:ext uri="{FF2B5EF4-FFF2-40B4-BE49-F238E27FC236}">
                          <a16:creationId xmlns:a16="http://schemas.microsoft.com/office/drawing/2014/main" id="{9BA83313-AE3A-4CAA-8775-24FD05F048B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40904" y="1758950"/>
                      <a:ext cx="1402242" cy="1772750"/>
                    </a:xfrm>
                    <a:prstGeom prst="rect">
                      <a:avLst/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AT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cxnSp>
                  <p:nvCxnSpPr>
                    <p:cNvPr id="19" name="Gerader Verbinder 18">
                      <a:extLst>
                        <a:ext uri="{FF2B5EF4-FFF2-40B4-BE49-F238E27FC236}">
                          <a16:creationId xmlns:a16="http://schemas.microsoft.com/office/drawing/2014/main" id="{86F1EE54-C094-4B8E-B990-0167BB89D0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40904" y="1524000"/>
                      <a:ext cx="0" cy="2040835"/>
                    </a:xfrm>
                    <a:prstGeom prst="line">
                      <a:avLst/>
                    </a:prstGeom>
                    <a:ln w="76200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Gerader Verbinder 19">
                      <a:extLst>
                        <a:ext uri="{FF2B5EF4-FFF2-40B4-BE49-F238E27FC236}">
                          <a16:creationId xmlns:a16="http://schemas.microsoft.com/office/drawing/2014/main" id="{26391D73-F3D8-4686-9E9F-715C5042F1D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40904" y="3531703"/>
                      <a:ext cx="2809461" cy="0"/>
                    </a:xfrm>
                    <a:prstGeom prst="line">
                      <a:avLst/>
                    </a:prstGeom>
                    <a:ln w="76200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Gerader Verbinder 20">
                      <a:extLst>
                        <a:ext uri="{FF2B5EF4-FFF2-40B4-BE49-F238E27FC236}">
                          <a16:creationId xmlns:a16="http://schemas.microsoft.com/office/drawing/2014/main" id="{5F4CBC65-7E48-4028-9E25-F652F7F749B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770243" y="1524000"/>
                      <a:ext cx="0" cy="2040835"/>
                    </a:xfrm>
                    <a:prstGeom prst="line">
                      <a:avLst/>
                    </a:prstGeom>
                    <a:ln w="76200"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2" name="Rechteck 21">
                      <a:extLst>
                        <a:ext uri="{FF2B5EF4-FFF2-40B4-BE49-F238E27FC236}">
                          <a16:creationId xmlns:a16="http://schemas.microsoft.com/office/drawing/2014/main" id="{B405C692-A12A-4483-86B1-8D999FF809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75809" y="1638300"/>
                      <a:ext cx="139651" cy="1841221"/>
                    </a:xfrm>
                    <a:prstGeom prst="rect">
                      <a:avLst/>
                    </a:prstGeom>
                    <a:ln w="28575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dash"/>
                    </a:ln>
                  </p:spPr>
                  <p:style>
                    <a:lnRef idx="1">
                      <a:schemeClr val="accent4"/>
                    </a:lnRef>
                    <a:fillRef idx="2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dk1"/>
                    </a:fontRef>
                  </p:style>
                  <p:txBody>
                    <a:bodyPr vert="vert270" rtlCol="0" anchor="ctr"/>
                    <a:lstStyle/>
                    <a:p>
                      <a:pPr algn="ctr"/>
                      <a:r>
                        <a:rPr lang="de-AT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Membrane</a:t>
                      </a:r>
                    </a:p>
                  </p:txBody>
                </p:sp>
                <p:cxnSp>
                  <p:nvCxnSpPr>
                    <p:cNvPr id="23" name="Gerader Verbinder 22">
                      <a:extLst>
                        <a:ext uri="{FF2B5EF4-FFF2-40B4-BE49-F238E27FC236}">
                          <a16:creationId xmlns:a16="http://schemas.microsoft.com/office/drawing/2014/main" id="{2AFE7796-4F51-4DC4-AE42-AE1EDE04AB65}"/>
                        </a:ext>
                      </a:extLst>
                    </p:cNvPr>
                    <p:cNvCxnSpPr>
                      <a:cxnSpLocks/>
                      <a:stCxn id="18" idx="0"/>
                    </p:cNvCxnSpPr>
                    <p:nvPr/>
                  </p:nvCxnSpPr>
                  <p:spPr>
                    <a:xfrm flipV="1">
                      <a:off x="1642025" y="1263650"/>
                      <a:ext cx="0" cy="495300"/>
                    </a:xfrm>
                    <a:prstGeom prst="line">
                      <a:avLst/>
                    </a:prstGeom>
                    <a:ln w="28575"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Gerader Verbinder 23">
                      <a:extLst>
                        <a:ext uri="{FF2B5EF4-FFF2-40B4-BE49-F238E27FC236}">
                          <a16:creationId xmlns:a16="http://schemas.microsoft.com/office/drawing/2014/main" id="{5199F5FE-6FF0-4CEF-B14A-E2AD50E1FDA8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3069122" y="1263650"/>
                      <a:ext cx="0" cy="495300"/>
                    </a:xfrm>
                    <a:prstGeom prst="line">
                      <a:avLst/>
                    </a:prstGeom>
                    <a:ln w="28575"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Gerader Verbinder 24">
                      <a:extLst>
                        <a:ext uri="{FF2B5EF4-FFF2-40B4-BE49-F238E27FC236}">
                          <a16:creationId xmlns:a16="http://schemas.microsoft.com/office/drawing/2014/main" id="{FCDD4B56-C8AB-4478-9EAA-90C4F317C7B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27216" y="1263650"/>
                      <a:ext cx="1458884" cy="0"/>
                    </a:xfrm>
                    <a:prstGeom prst="line">
                      <a:avLst/>
                    </a:prstGeom>
                    <a:ln w="28575"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6" name="Textfeld 15">
                    <a:extLst>
                      <a:ext uri="{FF2B5EF4-FFF2-40B4-BE49-F238E27FC236}">
                        <a16:creationId xmlns:a16="http://schemas.microsoft.com/office/drawing/2014/main" id="{3D2811E5-EEB0-4C23-A913-A98D980AAE21}"/>
                      </a:ext>
                    </a:extLst>
                  </p:cNvPr>
                  <p:cNvSpPr txBox="1"/>
                  <p:nvPr/>
                </p:nvSpPr>
                <p:spPr>
                  <a:xfrm>
                    <a:off x="4338971" y="2711279"/>
                    <a:ext cx="628698" cy="83099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de-AT" sz="48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&amp;</a:t>
                    </a:r>
                  </a:p>
                </p:txBody>
              </p:sp>
            </p:grpSp>
          </p:grpSp>
          <p:sp>
            <p:nvSpPr>
              <p:cNvPr id="10" name="Ellipse 9">
                <a:extLst>
                  <a:ext uri="{FF2B5EF4-FFF2-40B4-BE49-F238E27FC236}">
                    <a16:creationId xmlns:a16="http://schemas.microsoft.com/office/drawing/2014/main" id="{AE008B52-4F36-4A64-9D80-1A80D50B30AE}"/>
                  </a:ext>
                </a:extLst>
              </p:cNvPr>
              <p:cNvSpPr/>
              <p:nvPr/>
            </p:nvSpPr>
            <p:spPr>
              <a:xfrm>
                <a:off x="5234677" y="2994813"/>
                <a:ext cx="1151746" cy="610722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AT" dirty="0">
                    <a:latin typeface="Arial" panose="020B0604020202020204" pitchFamily="34" charset="0"/>
                    <a:cs typeface="Arial" panose="020B0604020202020204" pitchFamily="34" charset="0"/>
                  </a:rPr>
                  <a:t>Yeast</a:t>
                </a:r>
              </a:p>
            </p:txBody>
          </p:sp>
        </p:grp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DF79EE42-A95C-480B-9EA6-D252A16B97D5}"/>
                </a:ext>
              </a:extLst>
            </p:cNvPr>
            <p:cNvSpPr txBox="1"/>
            <p:nvPr/>
          </p:nvSpPr>
          <p:spPr>
            <a:xfrm>
              <a:off x="1699439" y="1876491"/>
              <a:ext cx="3209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5DB117D7-8541-4567-B4B9-06EF2A7AD25D}"/>
                </a:ext>
              </a:extLst>
            </p:cNvPr>
            <p:cNvSpPr txBox="1"/>
            <p:nvPr/>
          </p:nvSpPr>
          <p:spPr>
            <a:xfrm>
              <a:off x="5515221" y="1883701"/>
              <a:ext cx="3209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CE3B7500-32B1-4911-B785-69B641DFDC17}"/>
                </a:ext>
              </a:extLst>
            </p:cNvPr>
            <p:cNvSpPr txBox="1"/>
            <p:nvPr/>
          </p:nvSpPr>
          <p:spPr>
            <a:xfrm>
              <a:off x="3428495" y="1883700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63A247CB-1637-46B1-9793-8775E91BBAFE}"/>
                </a:ext>
              </a:extLst>
            </p:cNvPr>
            <p:cNvSpPr txBox="1"/>
            <p:nvPr/>
          </p:nvSpPr>
          <p:spPr>
            <a:xfrm>
              <a:off x="7269775" y="1883700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EBCF30E3-D236-499F-BDA4-C9FD322E6655}"/>
              </a:ext>
            </a:extLst>
          </p:cNvPr>
          <p:cNvGrpSpPr/>
          <p:nvPr/>
        </p:nvGrpSpPr>
        <p:grpSpPr>
          <a:xfrm>
            <a:off x="3399268" y="2074688"/>
            <a:ext cx="1027134" cy="1027388"/>
            <a:chOff x="5503180" y="507105"/>
            <a:chExt cx="1260000" cy="1260311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568981ED-9541-4180-A6A0-F0E99A5A8AB9}"/>
                </a:ext>
              </a:extLst>
            </p:cNvPr>
            <p:cNvSpPr/>
            <p:nvPr/>
          </p:nvSpPr>
          <p:spPr>
            <a:xfrm>
              <a:off x="5503180" y="507416"/>
              <a:ext cx="1260000" cy="126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feld 38">
              <a:extLst>
                <a:ext uri="{FF2B5EF4-FFF2-40B4-BE49-F238E27FC236}">
                  <a16:creationId xmlns:a16="http://schemas.microsoft.com/office/drawing/2014/main" id="{B6A0CF9A-A865-4BF1-A98F-AA2091BBC4B6}"/>
                </a:ext>
              </a:extLst>
            </p:cNvPr>
            <p:cNvSpPr txBox="1"/>
            <p:nvPr/>
          </p:nvSpPr>
          <p:spPr>
            <a:xfrm>
              <a:off x="5503180" y="507105"/>
              <a:ext cx="649290" cy="377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</a:p>
          </p:txBody>
        </p:sp>
        <p:grpSp>
          <p:nvGrpSpPr>
            <p:cNvPr id="40" name="Gruppieren 39">
              <a:extLst>
                <a:ext uri="{FF2B5EF4-FFF2-40B4-BE49-F238E27FC236}">
                  <a16:creationId xmlns:a16="http://schemas.microsoft.com/office/drawing/2014/main" id="{AB750F2E-9209-47BA-B734-A00EBBD3C804}"/>
                </a:ext>
              </a:extLst>
            </p:cNvPr>
            <p:cNvGrpSpPr/>
            <p:nvPr/>
          </p:nvGrpSpPr>
          <p:grpSpPr>
            <a:xfrm>
              <a:off x="5721343" y="722006"/>
              <a:ext cx="1004721" cy="1002988"/>
              <a:chOff x="6206749" y="623092"/>
              <a:chExt cx="1004721" cy="1002988"/>
            </a:xfrm>
          </p:grpSpPr>
          <p:cxnSp>
            <p:nvCxnSpPr>
              <p:cNvPr id="41" name="Gerader Verbinder 40">
                <a:extLst>
                  <a:ext uri="{FF2B5EF4-FFF2-40B4-BE49-F238E27FC236}">
                    <a16:creationId xmlns:a16="http://schemas.microsoft.com/office/drawing/2014/main" id="{74FF324A-316E-4F69-B3B3-49E3042647AA}"/>
                  </a:ext>
                </a:extLst>
              </p:cNvPr>
              <p:cNvCxnSpPr>
                <a:cxnSpLocks/>
              </p:cNvCxnSpPr>
              <p:nvPr/>
            </p:nvCxnSpPr>
            <p:spPr>
              <a:xfrm rot="4800000" flipH="1">
                <a:off x="6576491" y="1077812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Gerader Verbinder 41">
                <a:extLst>
                  <a:ext uri="{FF2B5EF4-FFF2-40B4-BE49-F238E27FC236}">
                    <a16:creationId xmlns:a16="http://schemas.microsoft.com/office/drawing/2014/main" id="{9C9F7192-7E69-44F4-AF92-5ABD2F692CD5}"/>
                  </a:ext>
                </a:extLst>
              </p:cNvPr>
              <p:cNvCxnSpPr>
                <a:cxnSpLocks/>
              </p:cNvCxnSpPr>
              <p:nvPr/>
            </p:nvCxnSpPr>
            <p:spPr>
              <a:xfrm rot="600000" flipH="1">
                <a:off x="6211468" y="1442679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Gerader Verbinder 42">
                <a:extLst>
                  <a:ext uri="{FF2B5EF4-FFF2-40B4-BE49-F238E27FC236}">
                    <a16:creationId xmlns:a16="http://schemas.microsoft.com/office/drawing/2014/main" id="{62F80435-038F-4CB8-B13F-560F8F62749C}"/>
                  </a:ext>
                </a:extLst>
              </p:cNvPr>
              <p:cNvCxnSpPr>
                <a:cxnSpLocks/>
              </p:cNvCxnSpPr>
              <p:nvPr/>
            </p:nvCxnSpPr>
            <p:spPr>
              <a:xfrm rot="1200000" flipH="1">
                <a:off x="6231771" y="1367640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>
                <a:extLst>
                  <a:ext uri="{FF2B5EF4-FFF2-40B4-BE49-F238E27FC236}">
                    <a16:creationId xmlns:a16="http://schemas.microsoft.com/office/drawing/2014/main" id="{D1D082AE-F6B0-4ACF-BBF9-AE672D61812A}"/>
                  </a:ext>
                </a:extLst>
              </p:cNvPr>
              <p:cNvCxnSpPr>
                <a:cxnSpLocks/>
              </p:cNvCxnSpPr>
              <p:nvPr/>
            </p:nvCxnSpPr>
            <p:spPr>
              <a:xfrm rot="1800000" flipH="1">
                <a:off x="6266759" y="1295843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>
                <a:extLst>
                  <a:ext uri="{FF2B5EF4-FFF2-40B4-BE49-F238E27FC236}">
                    <a16:creationId xmlns:a16="http://schemas.microsoft.com/office/drawing/2014/main" id="{3BD22AD9-6E52-4A35-B0BD-30549173E313}"/>
                  </a:ext>
                </a:extLst>
              </p:cNvPr>
              <p:cNvCxnSpPr>
                <a:cxnSpLocks/>
              </p:cNvCxnSpPr>
              <p:nvPr/>
            </p:nvCxnSpPr>
            <p:spPr>
              <a:xfrm rot="2400000" flipH="1">
                <a:off x="6311470" y="1231634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>
                <a:extLst>
                  <a:ext uri="{FF2B5EF4-FFF2-40B4-BE49-F238E27FC236}">
                    <a16:creationId xmlns:a16="http://schemas.microsoft.com/office/drawing/2014/main" id="{0ED4BC5C-D201-4EDB-8BF7-E4DA8C0483D6}"/>
                  </a:ext>
                </a:extLst>
              </p:cNvPr>
              <p:cNvCxnSpPr>
                <a:cxnSpLocks/>
              </p:cNvCxnSpPr>
              <p:nvPr/>
            </p:nvCxnSpPr>
            <p:spPr>
              <a:xfrm rot="3000000" flipH="1">
                <a:off x="6365447" y="1176080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>
                <a:extLst>
                  <a:ext uri="{FF2B5EF4-FFF2-40B4-BE49-F238E27FC236}">
                    <a16:creationId xmlns:a16="http://schemas.microsoft.com/office/drawing/2014/main" id="{F39E5DBF-0146-4D42-8CC1-71867F887E1F}"/>
                  </a:ext>
                </a:extLst>
              </p:cNvPr>
              <p:cNvCxnSpPr>
                <a:cxnSpLocks/>
              </p:cNvCxnSpPr>
              <p:nvPr/>
            </p:nvCxnSpPr>
            <p:spPr>
              <a:xfrm rot="3600000" flipH="1">
                <a:off x="6430691" y="1131794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>
                <a:extLst>
                  <a:ext uri="{FF2B5EF4-FFF2-40B4-BE49-F238E27FC236}">
                    <a16:creationId xmlns:a16="http://schemas.microsoft.com/office/drawing/2014/main" id="{4AE3006F-69EC-4CAF-8B7E-1337AF4E9806}"/>
                  </a:ext>
                </a:extLst>
              </p:cNvPr>
              <p:cNvCxnSpPr>
                <a:cxnSpLocks/>
              </p:cNvCxnSpPr>
              <p:nvPr/>
            </p:nvCxnSpPr>
            <p:spPr>
              <a:xfrm rot="4200000" flipH="1">
                <a:off x="6500723" y="1099172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9" name="Freihandform: Form 48">
                <a:extLst>
                  <a:ext uri="{FF2B5EF4-FFF2-40B4-BE49-F238E27FC236}">
                    <a16:creationId xmlns:a16="http://schemas.microsoft.com/office/drawing/2014/main" id="{A4B59870-13EE-4644-AC9A-E2D0E1297382}"/>
                  </a:ext>
                </a:extLst>
              </p:cNvPr>
              <p:cNvSpPr/>
              <p:nvPr/>
            </p:nvSpPr>
            <p:spPr>
              <a:xfrm rot="21565405" flipH="1">
                <a:off x="6245968" y="676965"/>
                <a:ext cx="880578" cy="874445"/>
              </a:xfrm>
              <a:custGeom>
                <a:avLst/>
                <a:gdLst>
                  <a:gd name="connsiteX0" fmla="*/ 14763 w 880578"/>
                  <a:gd name="connsiteY0" fmla="*/ 0 h 874445"/>
                  <a:gd name="connsiteX1" fmla="*/ 880578 w 880578"/>
                  <a:gd name="connsiteY1" fmla="*/ 865815 h 874445"/>
                  <a:gd name="connsiteX2" fmla="*/ 880142 w 880578"/>
                  <a:gd name="connsiteY2" fmla="*/ 874445 h 874445"/>
                  <a:gd name="connsiteX3" fmla="*/ 0 w 880578"/>
                  <a:gd name="connsiteY3" fmla="*/ 874445 h 874445"/>
                  <a:gd name="connsiteX4" fmla="*/ 0 w 880578"/>
                  <a:gd name="connsiteY4" fmla="*/ 746 h 874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0578" h="874445">
                    <a:moveTo>
                      <a:pt x="14763" y="0"/>
                    </a:moveTo>
                    <a:cubicBezTo>
                      <a:pt x="492939" y="0"/>
                      <a:pt x="880578" y="387639"/>
                      <a:pt x="880578" y="865815"/>
                    </a:cubicBezTo>
                    <a:lnTo>
                      <a:pt x="880142" y="874445"/>
                    </a:lnTo>
                    <a:lnTo>
                      <a:pt x="0" y="874445"/>
                    </a:lnTo>
                    <a:lnTo>
                      <a:pt x="0" y="746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0" name="Gerader Verbinder 49">
                <a:extLst>
                  <a:ext uri="{FF2B5EF4-FFF2-40B4-BE49-F238E27FC236}">
                    <a16:creationId xmlns:a16="http://schemas.microsoft.com/office/drawing/2014/main" id="{9D15C59E-E461-4CB6-988B-29BE425299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06749" y="1520975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>
                <a:extLst>
                  <a:ext uri="{FF2B5EF4-FFF2-40B4-BE49-F238E27FC236}">
                    <a16:creationId xmlns:a16="http://schemas.microsoft.com/office/drawing/2014/main" id="{254CDFBB-5538-40B8-94F3-8F6E1B4CB9B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04632" y="623092"/>
                <a:ext cx="0" cy="900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2" name="zeiger">
            <a:extLst>
              <a:ext uri="{FF2B5EF4-FFF2-40B4-BE49-F238E27FC236}">
                <a16:creationId xmlns:a16="http://schemas.microsoft.com/office/drawing/2014/main" id="{6F7DD8C1-9155-4005-997F-89C2E732CB45}"/>
              </a:ext>
            </a:extLst>
          </p:cNvPr>
          <p:cNvGrpSpPr/>
          <p:nvPr/>
        </p:nvGrpSpPr>
        <p:grpSpPr>
          <a:xfrm rot="223153">
            <a:off x="3607864" y="2943227"/>
            <a:ext cx="1425080" cy="71972"/>
            <a:chOff x="4605814" y="2888164"/>
            <a:chExt cx="1748166" cy="88289"/>
          </a:xfrm>
        </p:grpSpPr>
        <p:cxnSp>
          <p:nvCxnSpPr>
            <p:cNvPr id="53" name="Gerader Verbinder 52">
              <a:extLst>
                <a:ext uri="{FF2B5EF4-FFF2-40B4-BE49-F238E27FC236}">
                  <a16:creationId xmlns:a16="http://schemas.microsoft.com/office/drawing/2014/main" id="{8C6D0614-F263-4D7A-9EAE-A76EF4F0CDA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05814" y="2932309"/>
              <a:ext cx="852011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1BB38DF6-B2CB-4BAD-84BD-E38388BE4612}"/>
                </a:ext>
              </a:extLst>
            </p:cNvPr>
            <p:cNvSpPr/>
            <p:nvPr/>
          </p:nvSpPr>
          <p:spPr>
            <a:xfrm rot="21565405" flipH="1">
              <a:off x="5423503" y="2899203"/>
              <a:ext cx="66217" cy="6621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5" name="Gerader Verbinder 54">
              <a:extLst>
                <a:ext uri="{FF2B5EF4-FFF2-40B4-BE49-F238E27FC236}">
                  <a16:creationId xmlns:a16="http://schemas.microsoft.com/office/drawing/2014/main" id="{DB348329-96C9-46BE-92CF-7BC5ED5DFB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57824" y="2932309"/>
              <a:ext cx="852011" cy="0"/>
            </a:xfrm>
            <a:prstGeom prst="line">
              <a:avLst/>
            </a:prstGeom>
            <a:ln w="190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86271B57-A53F-4A23-9864-A124A5E4692E}"/>
                </a:ext>
              </a:extLst>
            </p:cNvPr>
            <p:cNvSpPr/>
            <p:nvPr/>
          </p:nvSpPr>
          <p:spPr>
            <a:xfrm rot="21565405" flipH="1">
              <a:off x="6265689" y="2888164"/>
              <a:ext cx="88291" cy="8828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2" name="Gruppieren 111">
            <a:extLst>
              <a:ext uri="{FF2B5EF4-FFF2-40B4-BE49-F238E27FC236}">
                <a16:creationId xmlns:a16="http://schemas.microsoft.com/office/drawing/2014/main" id="{C5528482-F88D-4E22-9776-5BF47BAB7F14}"/>
              </a:ext>
            </a:extLst>
          </p:cNvPr>
          <p:cNvGrpSpPr/>
          <p:nvPr/>
        </p:nvGrpSpPr>
        <p:grpSpPr>
          <a:xfrm>
            <a:off x="7244218" y="2074688"/>
            <a:ext cx="1027134" cy="1027388"/>
            <a:chOff x="5503180" y="507105"/>
            <a:chExt cx="1260000" cy="1260311"/>
          </a:xfrm>
        </p:grpSpPr>
        <p:sp>
          <p:nvSpPr>
            <p:cNvPr id="113" name="Rechteck 112">
              <a:extLst>
                <a:ext uri="{FF2B5EF4-FFF2-40B4-BE49-F238E27FC236}">
                  <a16:creationId xmlns:a16="http://schemas.microsoft.com/office/drawing/2014/main" id="{0A026420-D395-4662-B7F7-D3F75ED3F949}"/>
                </a:ext>
              </a:extLst>
            </p:cNvPr>
            <p:cNvSpPr/>
            <p:nvPr/>
          </p:nvSpPr>
          <p:spPr>
            <a:xfrm>
              <a:off x="5503180" y="507416"/>
              <a:ext cx="1260000" cy="126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Textfeld 113">
              <a:extLst>
                <a:ext uri="{FF2B5EF4-FFF2-40B4-BE49-F238E27FC236}">
                  <a16:creationId xmlns:a16="http://schemas.microsoft.com/office/drawing/2014/main" id="{69626C6E-30E0-4D99-9A85-E883A6F9742A}"/>
                </a:ext>
              </a:extLst>
            </p:cNvPr>
            <p:cNvSpPr txBox="1"/>
            <p:nvPr/>
          </p:nvSpPr>
          <p:spPr>
            <a:xfrm>
              <a:off x="5503180" y="507105"/>
              <a:ext cx="649290" cy="377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</a:p>
          </p:txBody>
        </p:sp>
        <p:grpSp>
          <p:nvGrpSpPr>
            <p:cNvPr id="115" name="Gruppieren 114">
              <a:extLst>
                <a:ext uri="{FF2B5EF4-FFF2-40B4-BE49-F238E27FC236}">
                  <a16:creationId xmlns:a16="http://schemas.microsoft.com/office/drawing/2014/main" id="{E4B1278C-7A61-4D23-A898-B4CF231E13E5}"/>
                </a:ext>
              </a:extLst>
            </p:cNvPr>
            <p:cNvGrpSpPr/>
            <p:nvPr/>
          </p:nvGrpSpPr>
          <p:grpSpPr>
            <a:xfrm>
              <a:off x="5721343" y="722006"/>
              <a:ext cx="1004721" cy="1002988"/>
              <a:chOff x="6206749" y="623092"/>
              <a:chExt cx="1004721" cy="1002988"/>
            </a:xfrm>
          </p:grpSpPr>
          <p:cxnSp>
            <p:nvCxnSpPr>
              <p:cNvPr id="116" name="Gerader Verbinder 115">
                <a:extLst>
                  <a:ext uri="{FF2B5EF4-FFF2-40B4-BE49-F238E27FC236}">
                    <a16:creationId xmlns:a16="http://schemas.microsoft.com/office/drawing/2014/main" id="{26FFC5BD-DC56-402F-B680-67D90AEAE0F9}"/>
                  </a:ext>
                </a:extLst>
              </p:cNvPr>
              <p:cNvCxnSpPr>
                <a:cxnSpLocks/>
              </p:cNvCxnSpPr>
              <p:nvPr/>
            </p:nvCxnSpPr>
            <p:spPr>
              <a:xfrm rot="4800000" flipH="1">
                <a:off x="6576491" y="1077812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Gerader Verbinder 116">
                <a:extLst>
                  <a:ext uri="{FF2B5EF4-FFF2-40B4-BE49-F238E27FC236}">
                    <a16:creationId xmlns:a16="http://schemas.microsoft.com/office/drawing/2014/main" id="{452EDE73-A538-4889-AEC8-4846E4C93A78}"/>
                  </a:ext>
                </a:extLst>
              </p:cNvPr>
              <p:cNvCxnSpPr>
                <a:cxnSpLocks/>
              </p:cNvCxnSpPr>
              <p:nvPr/>
            </p:nvCxnSpPr>
            <p:spPr>
              <a:xfrm rot="600000" flipH="1">
                <a:off x="6211468" y="1442679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8" name="Gerader Verbinder 117">
                <a:extLst>
                  <a:ext uri="{FF2B5EF4-FFF2-40B4-BE49-F238E27FC236}">
                    <a16:creationId xmlns:a16="http://schemas.microsoft.com/office/drawing/2014/main" id="{EC1B74C8-3003-429D-A8C5-3F3D944A4DC3}"/>
                  </a:ext>
                </a:extLst>
              </p:cNvPr>
              <p:cNvCxnSpPr>
                <a:cxnSpLocks/>
              </p:cNvCxnSpPr>
              <p:nvPr/>
            </p:nvCxnSpPr>
            <p:spPr>
              <a:xfrm rot="1200000" flipH="1">
                <a:off x="6231771" y="1367640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Gerader Verbinder 118">
                <a:extLst>
                  <a:ext uri="{FF2B5EF4-FFF2-40B4-BE49-F238E27FC236}">
                    <a16:creationId xmlns:a16="http://schemas.microsoft.com/office/drawing/2014/main" id="{23537EAB-AB8F-4044-96FD-2CD67336D10A}"/>
                  </a:ext>
                </a:extLst>
              </p:cNvPr>
              <p:cNvCxnSpPr>
                <a:cxnSpLocks/>
              </p:cNvCxnSpPr>
              <p:nvPr/>
            </p:nvCxnSpPr>
            <p:spPr>
              <a:xfrm rot="1800000" flipH="1">
                <a:off x="6266759" y="1295843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0" name="Gerader Verbinder 119">
                <a:extLst>
                  <a:ext uri="{FF2B5EF4-FFF2-40B4-BE49-F238E27FC236}">
                    <a16:creationId xmlns:a16="http://schemas.microsoft.com/office/drawing/2014/main" id="{3EB04FBF-D883-4A0D-941D-4DE47064C3D9}"/>
                  </a:ext>
                </a:extLst>
              </p:cNvPr>
              <p:cNvCxnSpPr>
                <a:cxnSpLocks/>
              </p:cNvCxnSpPr>
              <p:nvPr/>
            </p:nvCxnSpPr>
            <p:spPr>
              <a:xfrm rot="2400000" flipH="1">
                <a:off x="6311470" y="1231634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Gerader Verbinder 120">
                <a:extLst>
                  <a:ext uri="{FF2B5EF4-FFF2-40B4-BE49-F238E27FC236}">
                    <a16:creationId xmlns:a16="http://schemas.microsoft.com/office/drawing/2014/main" id="{AF00CC4D-8F3E-43FB-8389-BB17453A033E}"/>
                  </a:ext>
                </a:extLst>
              </p:cNvPr>
              <p:cNvCxnSpPr>
                <a:cxnSpLocks/>
              </p:cNvCxnSpPr>
              <p:nvPr/>
            </p:nvCxnSpPr>
            <p:spPr>
              <a:xfrm rot="3000000" flipH="1">
                <a:off x="6365447" y="1176080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Gerader Verbinder 121">
                <a:extLst>
                  <a:ext uri="{FF2B5EF4-FFF2-40B4-BE49-F238E27FC236}">
                    <a16:creationId xmlns:a16="http://schemas.microsoft.com/office/drawing/2014/main" id="{8C74676E-FBBB-413B-BE6C-6CE2DB168110}"/>
                  </a:ext>
                </a:extLst>
              </p:cNvPr>
              <p:cNvCxnSpPr>
                <a:cxnSpLocks/>
              </p:cNvCxnSpPr>
              <p:nvPr/>
            </p:nvCxnSpPr>
            <p:spPr>
              <a:xfrm rot="3600000" flipH="1">
                <a:off x="6430691" y="1131794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Gerader Verbinder 122">
                <a:extLst>
                  <a:ext uri="{FF2B5EF4-FFF2-40B4-BE49-F238E27FC236}">
                    <a16:creationId xmlns:a16="http://schemas.microsoft.com/office/drawing/2014/main" id="{60030183-CE6E-4BD9-9A92-60BEAA20C9EF}"/>
                  </a:ext>
                </a:extLst>
              </p:cNvPr>
              <p:cNvCxnSpPr>
                <a:cxnSpLocks/>
              </p:cNvCxnSpPr>
              <p:nvPr/>
            </p:nvCxnSpPr>
            <p:spPr>
              <a:xfrm rot="4200000" flipH="1">
                <a:off x="6500723" y="1099172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4" name="Freihandform: Form 123">
                <a:extLst>
                  <a:ext uri="{FF2B5EF4-FFF2-40B4-BE49-F238E27FC236}">
                    <a16:creationId xmlns:a16="http://schemas.microsoft.com/office/drawing/2014/main" id="{EA2B7A5F-873F-480D-B708-DA977185E370}"/>
                  </a:ext>
                </a:extLst>
              </p:cNvPr>
              <p:cNvSpPr/>
              <p:nvPr/>
            </p:nvSpPr>
            <p:spPr>
              <a:xfrm rot="21565405" flipH="1">
                <a:off x="6245968" y="676965"/>
                <a:ext cx="880578" cy="874445"/>
              </a:xfrm>
              <a:custGeom>
                <a:avLst/>
                <a:gdLst>
                  <a:gd name="connsiteX0" fmla="*/ 14763 w 880578"/>
                  <a:gd name="connsiteY0" fmla="*/ 0 h 874445"/>
                  <a:gd name="connsiteX1" fmla="*/ 880578 w 880578"/>
                  <a:gd name="connsiteY1" fmla="*/ 865815 h 874445"/>
                  <a:gd name="connsiteX2" fmla="*/ 880142 w 880578"/>
                  <a:gd name="connsiteY2" fmla="*/ 874445 h 874445"/>
                  <a:gd name="connsiteX3" fmla="*/ 0 w 880578"/>
                  <a:gd name="connsiteY3" fmla="*/ 874445 h 874445"/>
                  <a:gd name="connsiteX4" fmla="*/ 0 w 880578"/>
                  <a:gd name="connsiteY4" fmla="*/ 746 h 874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0578" h="874445">
                    <a:moveTo>
                      <a:pt x="14763" y="0"/>
                    </a:moveTo>
                    <a:cubicBezTo>
                      <a:pt x="492939" y="0"/>
                      <a:pt x="880578" y="387639"/>
                      <a:pt x="880578" y="865815"/>
                    </a:cubicBezTo>
                    <a:lnTo>
                      <a:pt x="880142" y="874445"/>
                    </a:lnTo>
                    <a:lnTo>
                      <a:pt x="0" y="874445"/>
                    </a:lnTo>
                    <a:lnTo>
                      <a:pt x="0" y="746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25" name="Gerader Verbinder 124">
                <a:extLst>
                  <a:ext uri="{FF2B5EF4-FFF2-40B4-BE49-F238E27FC236}">
                    <a16:creationId xmlns:a16="http://schemas.microsoft.com/office/drawing/2014/main" id="{5C460243-5BF0-4821-81D2-CB82D206E3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06749" y="1520975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6" name="Gerader Verbinder 125">
                <a:extLst>
                  <a:ext uri="{FF2B5EF4-FFF2-40B4-BE49-F238E27FC236}">
                    <a16:creationId xmlns:a16="http://schemas.microsoft.com/office/drawing/2014/main" id="{1E62107A-543E-49C9-A6AF-1DE3FA32786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04632" y="623092"/>
                <a:ext cx="0" cy="900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7" name="zeiger">
            <a:extLst>
              <a:ext uri="{FF2B5EF4-FFF2-40B4-BE49-F238E27FC236}">
                <a16:creationId xmlns:a16="http://schemas.microsoft.com/office/drawing/2014/main" id="{7406A6D4-F6C8-4794-B2E5-6AEF0B55C159}"/>
              </a:ext>
            </a:extLst>
          </p:cNvPr>
          <p:cNvGrpSpPr/>
          <p:nvPr/>
        </p:nvGrpSpPr>
        <p:grpSpPr>
          <a:xfrm rot="2060859">
            <a:off x="7446464" y="2949577"/>
            <a:ext cx="1425080" cy="71972"/>
            <a:chOff x="4605814" y="2888164"/>
            <a:chExt cx="1748166" cy="88289"/>
          </a:xfrm>
        </p:grpSpPr>
        <p:cxnSp>
          <p:nvCxnSpPr>
            <p:cNvPr id="128" name="Gerader Verbinder 127">
              <a:extLst>
                <a:ext uri="{FF2B5EF4-FFF2-40B4-BE49-F238E27FC236}">
                  <a16:creationId xmlns:a16="http://schemas.microsoft.com/office/drawing/2014/main" id="{E129E618-5709-4F0D-974C-D0DC164B7E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05814" y="2932309"/>
              <a:ext cx="852011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Ellipse 128">
              <a:extLst>
                <a:ext uri="{FF2B5EF4-FFF2-40B4-BE49-F238E27FC236}">
                  <a16:creationId xmlns:a16="http://schemas.microsoft.com/office/drawing/2014/main" id="{3DF79AD9-5E85-4205-AE45-2361944C4793}"/>
                </a:ext>
              </a:extLst>
            </p:cNvPr>
            <p:cNvSpPr/>
            <p:nvPr/>
          </p:nvSpPr>
          <p:spPr>
            <a:xfrm rot="21565405" flipH="1">
              <a:off x="5423503" y="2899203"/>
              <a:ext cx="66217" cy="6621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0" name="Gerader Verbinder 129">
              <a:extLst>
                <a:ext uri="{FF2B5EF4-FFF2-40B4-BE49-F238E27FC236}">
                  <a16:creationId xmlns:a16="http://schemas.microsoft.com/office/drawing/2014/main" id="{AFDF6C43-78A4-4634-9F90-E1A5F6DF16D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57824" y="2932309"/>
              <a:ext cx="852011" cy="0"/>
            </a:xfrm>
            <a:prstGeom prst="line">
              <a:avLst/>
            </a:prstGeom>
            <a:ln w="190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Ellipse 130">
              <a:extLst>
                <a:ext uri="{FF2B5EF4-FFF2-40B4-BE49-F238E27FC236}">
                  <a16:creationId xmlns:a16="http://schemas.microsoft.com/office/drawing/2014/main" id="{263A9688-4D1C-4C5A-9747-BDC5317BE4C8}"/>
                </a:ext>
              </a:extLst>
            </p:cNvPr>
            <p:cNvSpPr/>
            <p:nvPr/>
          </p:nvSpPr>
          <p:spPr>
            <a:xfrm rot="21565405" flipH="1">
              <a:off x="6265689" y="2888164"/>
              <a:ext cx="88291" cy="8828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7116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urning chamber">
            <a:extLst>
              <a:ext uri="{FF2B5EF4-FFF2-40B4-BE49-F238E27FC236}">
                <a16:creationId xmlns:a16="http://schemas.microsoft.com/office/drawing/2014/main" id="{F7B5C841-FA30-4DE2-814B-4DB851B04F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613042" y="2188835"/>
            <a:ext cx="4320000" cy="432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burning chamber">
            <a:extLst>
              <a:ext uri="{FF2B5EF4-FFF2-40B4-BE49-F238E27FC236}">
                <a16:creationId xmlns:a16="http://schemas.microsoft.com/office/drawing/2014/main" id="{8B6A4683-89E3-49C2-AE0F-45F9429A7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599211" y="2188852"/>
            <a:ext cx="4320000" cy="4320000"/>
          </a:xfrm>
          <a:prstGeom prst="rect">
            <a:avLst/>
          </a:prstGeom>
          <a:solidFill>
            <a:srgbClr val="8EA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duction chamber">
            <a:extLst>
              <a:ext uri="{FF2B5EF4-FFF2-40B4-BE49-F238E27FC236}">
                <a16:creationId xmlns:a16="http://schemas.microsoft.com/office/drawing/2014/main" id="{24A4263C-093A-4A25-B115-42070F959643}"/>
              </a:ext>
            </a:extLst>
          </p:cNvPr>
          <p:cNvSpPr/>
          <p:nvPr/>
        </p:nvSpPr>
        <p:spPr>
          <a:xfrm>
            <a:off x="6274905" y="2182500"/>
            <a:ext cx="4320000" cy="432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Textfeld 132">
            <a:extLst>
              <a:ext uri="{FF2B5EF4-FFF2-40B4-BE49-F238E27FC236}">
                <a16:creationId xmlns:a16="http://schemas.microsoft.com/office/drawing/2014/main" id="{FD95E7A2-97C1-4EC3-94E0-37670A88B70F}"/>
              </a:ext>
            </a:extLst>
          </p:cNvPr>
          <p:cNvSpPr txBox="1"/>
          <p:nvPr/>
        </p:nvSpPr>
        <p:spPr>
          <a:xfrm>
            <a:off x="376581" y="253725"/>
            <a:ext cx="48253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4400" dirty="0" err="1">
                <a:latin typeface="Arial" panose="020B0604020202020204" pitchFamily="34" charset="0"/>
                <a:cs typeface="Arial" panose="020B0604020202020204" pitchFamily="34" charset="0"/>
              </a:rPr>
              <a:t>Microbial</a:t>
            </a:r>
            <a:r>
              <a:rPr lang="de-AT" sz="4400" dirty="0">
                <a:latin typeface="Arial" panose="020B0604020202020204" pitchFamily="34" charset="0"/>
                <a:cs typeface="Arial" panose="020B0604020202020204" pitchFamily="34" charset="0"/>
              </a:rPr>
              <a:t> Fuel </a:t>
            </a:r>
            <a:r>
              <a:rPr lang="de-AT" sz="4400" dirty="0" err="1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endParaRPr lang="de-AT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Textfeld 133">
            <a:extLst>
              <a:ext uri="{FF2B5EF4-FFF2-40B4-BE49-F238E27FC236}">
                <a16:creationId xmlns:a16="http://schemas.microsoft.com/office/drawing/2014/main" id="{B68A4B76-3F85-48D0-BD79-072ADE060FA2}"/>
              </a:ext>
            </a:extLst>
          </p:cNvPr>
          <p:cNvSpPr txBox="1"/>
          <p:nvPr/>
        </p:nvSpPr>
        <p:spPr>
          <a:xfrm>
            <a:off x="1619393" y="6130992"/>
            <a:ext cx="1749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Methylene</a:t>
            </a:r>
            <a:r>
              <a:rPr lang="de-AT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  <a:endParaRPr lang="de-AT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feld 134">
            <a:extLst>
              <a:ext uri="{FF2B5EF4-FFF2-40B4-BE49-F238E27FC236}">
                <a16:creationId xmlns:a16="http://schemas.microsoft.com/office/drawing/2014/main" id="{3C495888-7A07-4F4C-9CD7-0A7472670D43}"/>
              </a:ext>
            </a:extLst>
          </p:cNvPr>
          <p:cNvSpPr txBox="1"/>
          <p:nvPr/>
        </p:nvSpPr>
        <p:spPr>
          <a:xfrm>
            <a:off x="7188649" y="6100662"/>
            <a:ext cx="3454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Potassium </a:t>
            </a:r>
            <a:r>
              <a:rPr lang="de-AT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hexacyanoferrate</a:t>
            </a:r>
            <a:r>
              <a:rPr lang="de-AT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(III)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D9F7D80C-1B15-465E-B60A-9D1025B6058C}"/>
              </a:ext>
            </a:extLst>
          </p:cNvPr>
          <p:cNvSpPr/>
          <p:nvPr/>
        </p:nvSpPr>
        <p:spPr>
          <a:xfrm>
            <a:off x="1906467" y="2614146"/>
            <a:ext cx="1171153" cy="2679574"/>
          </a:xfrm>
          <a:prstGeom prst="ellipse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Sechseck 3">
            <a:extLst>
              <a:ext uri="{FF2B5EF4-FFF2-40B4-BE49-F238E27FC236}">
                <a16:creationId xmlns:a16="http://schemas.microsoft.com/office/drawing/2014/main" id="{8B4298EF-7A60-4FE3-A54A-9CB9894D0F0C}"/>
              </a:ext>
            </a:extLst>
          </p:cNvPr>
          <p:cNvSpPr/>
          <p:nvPr/>
        </p:nvSpPr>
        <p:spPr>
          <a:xfrm>
            <a:off x="2154228" y="3048001"/>
            <a:ext cx="540173" cy="465666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9" name="Sechseck 38">
            <a:extLst>
              <a:ext uri="{FF2B5EF4-FFF2-40B4-BE49-F238E27FC236}">
                <a16:creationId xmlns:a16="http://schemas.microsoft.com/office/drawing/2014/main" id="{E1C4775A-93CE-4A08-8C48-0566714CC148}"/>
              </a:ext>
            </a:extLst>
          </p:cNvPr>
          <p:cNvSpPr/>
          <p:nvPr/>
        </p:nvSpPr>
        <p:spPr>
          <a:xfrm>
            <a:off x="2448499" y="3723738"/>
            <a:ext cx="540173" cy="465666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0" name="Sechseck 39">
            <a:extLst>
              <a:ext uri="{FF2B5EF4-FFF2-40B4-BE49-F238E27FC236}">
                <a16:creationId xmlns:a16="http://schemas.microsoft.com/office/drawing/2014/main" id="{2000E7BB-9620-41C7-8FB8-C8DDFFC82BF3}"/>
              </a:ext>
            </a:extLst>
          </p:cNvPr>
          <p:cNvSpPr/>
          <p:nvPr/>
        </p:nvSpPr>
        <p:spPr>
          <a:xfrm>
            <a:off x="2154228" y="4359406"/>
            <a:ext cx="540173" cy="465666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10395E74-AD54-4CA6-81CA-59DF0BFB600A}"/>
              </a:ext>
            </a:extLst>
          </p:cNvPr>
          <p:cNvSpPr txBox="1"/>
          <p:nvPr/>
        </p:nvSpPr>
        <p:spPr>
          <a:xfrm>
            <a:off x="2154228" y="2242638"/>
            <a:ext cx="736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yeast</a:t>
            </a:r>
            <a:endParaRPr lang="de-AT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proton">
            <a:extLst>
              <a:ext uri="{FF2B5EF4-FFF2-40B4-BE49-F238E27FC236}">
                <a16:creationId xmlns:a16="http://schemas.microsoft.com/office/drawing/2014/main" id="{EC18EB94-1BA9-477F-B44F-8BFCE6B01A8F}"/>
              </a:ext>
            </a:extLst>
          </p:cNvPr>
          <p:cNvSpPr/>
          <p:nvPr/>
        </p:nvSpPr>
        <p:spPr>
          <a:xfrm>
            <a:off x="5109267" y="4819764"/>
            <a:ext cx="640073" cy="64007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AT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54" name="proton">
            <a:extLst>
              <a:ext uri="{FF2B5EF4-FFF2-40B4-BE49-F238E27FC236}">
                <a16:creationId xmlns:a16="http://schemas.microsoft.com/office/drawing/2014/main" id="{81E5163B-BC88-4701-81A4-AA77CF8673E0}"/>
              </a:ext>
            </a:extLst>
          </p:cNvPr>
          <p:cNvSpPr/>
          <p:nvPr/>
        </p:nvSpPr>
        <p:spPr>
          <a:xfrm>
            <a:off x="2702656" y="5398994"/>
            <a:ext cx="640073" cy="64007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AT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55" name="proton">
            <a:extLst>
              <a:ext uri="{FF2B5EF4-FFF2-40B4-BE49-F238E27FC236}">
                <a16:creationId xmlns:a16="http://schemas.microsoft.com/office/drawing/2014/main" id="{1598E661-A29E-48AA-8079-C4ECBB88FDA7}"/>
              </a:ext>
            </a:extLst>
          </p:cNvPr>
          <p:cNvSpPr/>
          <p:nvPr/>
        </p:nvSpPr>
        <p:spPr>
          <a:xfrm>
            <a:off x="3938990" y="5711295"/>
            <a:ext cx="640073" cy="64007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AT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0E86839A-DD24-4AF0-87E7-A9416C2FFC62}"/>
              </a:ext>
            </a:extLst>
          </p:cNvPr>
          <p:cNvSpPr txBox="1"/>
          <p:nvPr/>
        </p:nvSpPr>
        <p:spPr>
          <a:xfrm>
            <a:off x="7922012" y="3328216"/>
            <a:ext cx="1002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de-DE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3+</a:t>
            </a:r>
            <a:endParaRPr lang="de-D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A1B7ADD1-ACDF-4295-B03D-E163F1B9642A}"/>
              </a:ext>
            </a:extLst>
          </p:cNvPr>
          <p:cNvSpPr txBox="1"/>
          <p:nvPr/>
        </p:nvSpPr>
        <p:spPr>
          <a:xfrm>
            <a:off x="8841536" y="4624745"/>
            <a:ext cx="980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de-DE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endParaRPr lang="de-D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86F5515B-45AA-49B5-98DE-BE8A3939B0E7}"/>
              </a:ext>
            </a:extLst>
          </p:cNvPr>
          <p:cNvCxnSpPr>
            <a:cxnSpLocks/>
          </p:cNvCxnSpPr>
          <p:nvPr/>
        </p:nvCxnSpPr>
        <p:spPr>
          <a:xfrm>
            <a:off x="8470065" y="3912991"/>
            <a:ext cx="758414" cy="679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E92FE974-9803-4CE7-8C8C-D0473628BDBE}"/>
              </a:ext>
            </a:extLst>
          </p:cNvPr>
          <p:cNvGrpSpPr/>
          <p:nvPr/>
        </p:nvGrpSpPr>
        <p:grpSpPr>
          <a:xfrm>
            <a:off x="4924584" y="1373004"/>
            <a:ext cx="2342834" cy="3225449"/>
            <a:chOff x="4924584" y="1373004"/>
            <a:chExt cx="2342834" cy="3225449"/>
          </a:xfrm>
        </p:grpSpPr>
        <p:cxnSp>
          <p:nvCxnSpPr>
            <p:cNvPr id="124" name="Gerader Verbinder 123">
              <a:extLst>
                <a:ext uri="{FF2B5EF4-FFF2-40B4-BE49-F238E27FC236}">
                  <a16:creationId xmlns:a16="http://schemas.microsoft.com/office/drawing/2014/main" id="{A94E104F-64DD-4A2F-8E0F-AC504EBB15D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53184" y="1391974"/>
              <a:ext cx="1885634" cy="1974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4785ED9B-7F2A-46D6-9A54-73870A2984ED}"/>
                </a:ext>
              </a:extLst>
            </p:cNvPr>
            <p:cNvSpPr/>
            <p:nvPr/>
          </p:nvSpPr>
          <p:spPr>
            <a:xfrm>
              <a:off x="6810218" y="2083853"/>
              <a:ext cx="457200" cy="2514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4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0" name="Gerader Verbinder 109">
              <a:extLst>
                <a:ext uri="{FF2B5EF4-FFF2-40B4-BE49-F238E27FC236}">
                  <a16:creationId xmlns:a16="http://schemas.microsoft.com/office/drawing/2014/main" id="{FA282AD3-3D8F-4FF4-9865-8010153A5F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53184" y="1374592"/>
              <a:ext cx="0" cy="736932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Gerader Verbinder 121">
              <a:extLst>
                <a:ext uri="{FF2B5EF4-FFF2-40B4-BE49-F238E27FC236}">
                  <a16:creationId xmlns:a16="http://schemas.microsoft.com/office/drawing/2014/main" id="{B1A3C34E-6BA4-4220-968C-3992E98C24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53340" y="1373004"/>
              <a:ext cx="0" cy="740886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43C72EDC-3F12-4088-89C2-63C26D1E3E54}"/>
                </a:ext>
              </a:extLst>
            </p:cNvPr>
            <p:cNvSpPr/>
            <p:nvPr/>
          </p:nvSpPr>
          <p:spPr>
            <a:xfrm>
              <a:off x="4924584" y="2083853"/>
              <a:ext cx="457200" cy="2514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4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Mb">
            <a:extLst>
              <a:ext uri="{FF2B5EF4-FFF2-40B4-BE49-F238E27FC236}">
                <a16:creationId xmlns:a16="http://schemas.microsoft.com/office/drawing/2014/main" id="{75577A2A-34CA-4D59-8480-4F8E7DBDDF9F}"/>
              </a:ext>
            </a:extLst>
          </p:cNvPr>
          <p:cNvSpPr/>
          <p:nvPr/>
        </p:nvSpPr>
        <p:spPr>
          <a:xfrm>
            <a:off x="2931767" y="2671198"/>
            <a:ext cx="1100667" cy="685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4" name="proton">
            <a:extLst>
              <a:ext uri="{FF2B5EF4-FFF2-40B4-BE49-F238E27FC236}">
                <a16:creationId xmlns:a16="http://schemas.microsoft.com/office/drawing/2014/main" id="{91B0D0BE-359C-47B7-84EF-E2D1D1512FAD}"/>
              </a:ext>
            </a:extLst>
          </p:cNvPr>
          <p:cNvSpPr/>
          <p:nvPr/>
        </p:nvSpPr>
        <p:spPr>
          <a:xfrm>
            <a:off x="2076088" y="2976427"/>
            <a:ext cx="640073" cy="64007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AT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70655D28-60BE-4A4B-9C2A-15E701800587}"/>
              </a:ext>
            </a:extLst>
          </p:cNvPr>
          <p:cNvSpPr/>
          <p:nvPr/>
        </p:nvSpPr>
        <p:spPr>
          <a:xfrm>
            <a:off x="5917096" y="2182500"/>
            <a:ext cx="357809" cy="432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AT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Membrane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F3A5DDC-10AD-432F-85EF-970993018D01}"/>
              </a:ext>
            </a:extLst>
          </p:cNvPr>
          <p:cNvGrpSpPr/>
          <p:nvPr/>
        </p:nvGrpSpPr>
        <p:grpSpPr>
          <a:xfrm>
            <a:off x="1574800" y="2182500"/>
            <a:ext cx="9035345" cy="4326352"/>
            <a:chOff x="1574800" y="2182500"/>
            <a:chExt cx="9035345" cy="4326352"/>
          </a:xfrm>
        </p:grpSpPr>
        <p:cxnSp>
          <p:nvCxnSpPr>
            <p:cNvPr id="127" name="Gerader Verbinder 126">
              <a:extLst>
                <a:ext uri="{FF2B5EF4-FFF2-40B4-BE49-F238E27FC236}">
                  <a16:creationId xmlns:a16="http://schemas.microsoft.com/office/drawing/2014/main" id="{E26F5BA7-AAF6-452E-93DE-EB88726FBD08}"/>
                </a:ext>
              </a:extLst>
            </p:cNvPr>
            <p:cNvCxnSpPr/>
            <p:nvPr/>
          </p:nvCxnSpPr>
          <p:spPr>
            <a:xfrm>
              <a:off x="1594451" y="2188852"/>
              <a:ext cx="0" cy="432000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Gerader Verbinder 128">
              <a:extLst>
                <a:ext uri="{FF2B5EF4-FFF2-40B4-BE49-F238E27FC236}">
                  <a16:creationId xmlns:a16="http://schemas.microsoft.com/office/drawing/2014/main" id="{BE924E38-8C7E-411C-942C-B6ACF7302683}"/>
                </a:ext>
              </a:extLst>
            </p:cNvPr>
            <p:cNvCxnSpPr/>
            <p:nvPr/>
          </p:nvCxnSpPr>
          <p:spPr>
            <a:xfrm>
              <a:off x="10592788" y="2182500"/>
              <a:ext cx="0" cy="432000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Gerader Verbinder 130">
              <a:extLst>
                <a:ext uri="{FF2B5EF4-FFF2-40B4-BE49-F238E27FC236}">
                  <a16:creationId xmlns:a16="http://schemas.microsoft.com/office/drawing/2014/main" id="{2F44592E-1ADA-4B97-98DF-F275706B236A}"/>
                </a:ext>
              </a:extLst>
            </p:cNvPr>
            <p:cNvCxnSpPr>
              <a:cxnSpLocks/>
            </p:cNvCxnSpPr>
            <p:nvPr/>
          </p:nvCxnSpPr>
          <p:spPr>
            <a:xfrm>
              <a:off x="1574800" y="6502500"/>
              <a:ext cx="903534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feld 9">
            <a:extLst>
              <a:ext uri="{FF2B5EF4-FFF2-40B4-BE49-F238E27FC236}">
                <a16:creationId xmlns:a16="http://schemas.microsoft.com/office/drawing/2014/main" id="{9C4F1A08-B43A-4117-9107-8B0C9391C9D0}"/>
              </a:ext>
            </a:extLst>
          </p:cNvPr>
          <p:cNvSpPr txBox="1"/>
          <p:nvPr/>
        </p:nvSpPr>
        <p:spPr>
          <a:xfrm>
            <a:off x="6804001" y="2993392"/>
            <a:ext cx="5148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4CC65F79-B0CD-4EB5-939B-5E40E776CC86}"/>
              </a:ext>
            </a:extLst>
          </p:cNvPr>
          <p:cNvSpPr txBox="1"/>
          <p:nvPr/>
        </p:nvSpPr>
        <p:spPr>
          <a:xfrm>
            <a:off x="4961920" y="2976485"/>
            <a:ext cx="372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50" name="electron">
            <a:extLst>
              <a:ext uri="{FF2B5EF4-FFF2-40B4-BE49-F238E27FC236}">
                <a16:creationId xmlns:a16="http://schemas.microsoft.com/office/drawing/2014/main" id="{AF8D058B-C7CF-43B5-B4FA-3B45DBA12686}"/>
              </a:ext>
            </a:extLst>
          </p:cNvPr>
          <p:cNvSpPr/>
          <p:nvPr/>
        </p:nvSpPr>
        <p:spPr>
          <a:xfrm>
            <a:off x="4879256" y="3341153"/>
            <a:ext cx="528248" cy="5282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AT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51" name="electron">
            <a:extLst>
              <a:ext uri="{FF2B5EF4-FFF2-40B4-BE49-F238E27FC236}">
                <a16:creationId xmlns:a16="http://schemas.microsoft.com/office/drawing/2014/main" id="{79F3A991-31B1-47C3-80C9-E17A8024DAF7}"/>
              </a:ext>
            </a:extLst>
          </p:cNvPr>
          <p:cNvSpPr/>
          <p:nvPr/>
        </p:nvSpPr>
        <p:spPr>
          <a:xfrm>
            <a:off x="4889637" y="2759312"/>
            <a:ext cx="528248" cy="5282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AT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52" name="electron">
            <a:extLst>
              <a:ext uri="{FF2B5EF4-FFF2-40B4-BE49-F238E27FC236}">
                <a16:creationId xmlns:a16="http://schemas.microsoft.com/office/drawing/2014/main" id="{5132781A-2BC7-4896-A562-43BCA3BD7B8D}"/>
              </a:ext>
            </a:extLst>
          </p:cNvPr>
          <p:cNvSpPr/>
          <p:nvPr/>
        </p:nvSpPr>
        <p:spPr>
          <a:xfrm>
            <a:off x="4889637" y="2175015"/>
            <a:ext cx="528248" cy="5282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AT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5" name="electron">
            <a:extLst>
              <a:ext uri="{FF2B5EF4-FFF2-40B4-BE49-F238E27FC236}">
                <a16:creationId xmlns:a16="http://schemas.microsoft.com/office/drawing/2014/main" id="{52D02B12-893A-4441-B88D-3A57C02904C5}"/>
              </a:ext>
            </a:extLst>
          </p:cNvPr>
          <p:cNvSpPr/>
          <p:nvPr/>
        </p:nvSpPr>
        <p:spPr>
          <a:xfrm>
            <a:off x="2128991" y="3061502"/>
            <a:ext cx="528248" cy="52824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AT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69DCCF9D-88F8-4BAE-A28C-E89EFBB038D5}"/>
              </a:ext>
            </a:extLst>
          </p:cNvPr>
          <p:cNvGrpSpPr/>
          <p:nvPr/>
        </p:nvGrpSpPr>
        <p:grpSpPr>
          <a:xfrm>
            <a:off x="5582433" y="859183"/>
            <a:ext cx="1027134" cy="1027388"/>
            <a:chOff x="5503180" y="507105"/>
            <a:chExt cx="1260000" cy="1260311"/>
          </a:xfrm>
        </p:grpSpPr>
        <p:sp>
          <p:nvSpPr>
            <p:cNvPr id="90" name="Rechteck 89">
              <a:extLst>
                <a:ext uri="{FF2B5EF4-FFF2-40B4-BE49-F238E27FC236}">
                  <a16:creationId xmlns:a16="http://schemas.microsoft.com/office/drawing/2014/main" id="{055FF893-B464-490C-B4D7-78A19C85E744}"/>
                </a:ext>
              </a:extLst>
            </p:cNvPr>
            <p:cNvSpPr/>
            <p:nvPr/>
          </p:nvSpPr>
          <p:spPr>
            <a:xfrm>
              <a:off x="5503180" y="507416"/>
              <a:ext cx="1260000" cy="126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sp>
          <p:nvSpPr>
            <p:cNvPr id="91" name="Textfeld 90">
              <a:extLst>
                <a:ext uri="{FF2B5EF4-FFF2-40B4-BE49-F238E27FC236}">
                  <a16:creationId xmlns:a16="http://schemas.microsoft.com/office/drawing/2014/main" id="{A2586EB5-9DCC-4E6F-890B-6A5FB4D5E8C4}"/>
                </a:ext>
              </a:extLst>
            </p:cNvPr>
            <p:cNvSpPr txBox="1"/>
            <p:nvPr/>
          </p:nvSpPr>
          <p:spPr>
            <a:xfrm>
              <a:off x="5503180" y="507105"/>
              <a:ext cx="649290" cy="377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>
                  <a:latin typeface="Arial" panose="020B0604020202020204" pitchFamily="34" charset="0"/>
                  <a:cs typeface="Arial" panose="020B0604020202020204" pitchFamily="34" charset="0"/>
                </a:rPr>
                <a:t>mA</a:t>
              </a:r>
            </a:p>
          </p:txBody>
        </p:sp>
        <p:grpSp>
          <p:nvGrpSpPr>
            <p:cNvPr id="92" name="Gruppieren 91">
              <a:extLst>
                <a:ext uri="{FF2B5EF4-FFF2-40B4-BE49-F238E27FC236}">
                  <a16:creationId xmlns:a16="http://schemas.microsoft.com/office/drawing/2014/main" id="{D908E2D5-D4F8-4341-800B-7880B95F4E40}"/>
                </a:ext>
              </a:extLst>
            </p:cNvPr>
            <p:cNvGrpSpPr/>
            <p:nvPr/>
          </p:nvGrpSpPr>
          <p:grpSpPr>
            <a:xfrm>
              <a:off x="5721343" y="722006"/>
              <a:ext cx="1004721" cy="1002988"/>
              <a:chOff x="6206749" y="623092"/>
              <a:chExt cx="1004721" cy="1002988"/>
            </a:xfrm>
          </p:grpSpPr>
          <p:cxnSp>
            <p:nvCxnSpPr>
              <p:cNvPr id="93" name="Gerader Verbinder 92">
                <a:extLst>
                  <a:ext uri="{FF2B5EF4-FFF2-40B4-BE49-F238E27FC236}">
                    <a16:creationId xmlns:a16="http://schemas.microsoft.com/office/drawing/2014/main" id="{645D6B66-40E6-4810-ACE2-6595D0740E73}"/>
                  </a:ext>
                </a:extLst>
              </p:cNvPr>
              <p:cNvCxnSpPr>
                <a:cxnSpLocks/>
              </p:cNvCxnSpPr>
              <p:nvPr/>
            </p:nvCxnSpPr>
            <p:spPr>
              <a:xfrm rot="4800000" flipH="1">
                <a:off x="6576491" y="1077812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Gerader Verbinder 93">
                <a:extLst>
                  <a:ext uri="{FF2B5EF4-FFF2-40B4-BE49-F238E27FC236}">
                    <a16:creationId xmlns:a16="http://schemas.microsoft.com/office/drawing/2014/main" id="{8B61272F-38BC-4002-83B8-6E38D434D143}"/>
                  </a:ext>
                </a:extLst>
              </p:cNvPr>
              <p:cNvCxnSpPr>
                <a:cxnSpLocks/>
              </p:cNvCxnSpPr>
              <p:nvPr/>
            </p:nvCxnSpPr>
            <p:spPr>
              <a:xfrm rot="600000" flipH="1">
                <a:off x="6211468" y="1442679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Gerader Verbinder 94">
                <a:extLst>
                  <a:ext uri="{FF2B5EF4-FFF2-40B4-BE49-F238E27FC236}">
                    <a16:creationId xmlns:a16="http://schemas.microsoft.com/office/drawing/2014/main" id="{0EC84E20-2037-4417-8C8B-CA054D6E28CA}"/>
                  </a:ext>
                </a:extLst>
              </p:cNvPr>
              <p:cNvCxnSpPr>
                <a:cxnSpLocks/>
              </p:cNvCxnSpPr>
              <p:nvPr/>
            </p:nvCxnSpPr>
            <p:spPr>
              <a:xfrm rot="1200000" flipH="1">
                <a:off x="6231771" y="1367640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Gerader Verbinder 95">
                <a:extLst>
                  <a:ext uri="{FF2B5EF4-FFF2-40B4-BE49-F238E27FC236}">
                    <a16:creationId xmlns:a16="http://schemas.microsoft.com/office/drawing/2014/main" id="{61C54029-BBAC-41B2-8139-64A2AE0692DE}"/>
                  </a:ext>
                </a:extLst>
              </p:cNvPr>
              <p:cNvCxnSpPr>
                <a:cxnSpLocks/>
              </p:cNvCxnSpPr>
              <p:nvPr/>
            </p:nvCxnSpPr>
            <p:spPr>
              <a:xfrm rot="1800000" flipH="1">
                <a:off x="6266759" y="1295843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Gerader Verbinder 96">
                <a:extLst>
                  <a:ext uri="{FF2B5EF4-FFF2-40B4-BE49-F238E27FC236}">
                    <a16:creationId xmlns:a16="http://schemas.microsoft.com/office/drawing/2014/main" id="{1ADDDC8E-BE20-4291-9A7E-E941C264E00A}"/>
                  </a:ext>
                </a:extLst>
              </p:cNvPr>
              <p:cNvCxnSpPr>
                <a:cxnSpLocks/>
              </p:cNvCxnSpPr>
              <p:nvPr/>
            </p:nvCxnSpPr>
            <p:spPr>
              <a:xfrm rot="2400000" flipH="1">
                <a:off x="6311470" y="1231634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Gerader Verbinder 97">
                <a:extLst>
                  <a:ext uri="{FF2B5EF4-FFF2-40B4-BE49-F238E27FC236}">
                    <a16:creationId xmlns:a16="http://schemas.microsoft.com/office/drawing/2014/main" id="{1015B641-7309-4D63-AB38-9640C57FFC11}"/>
                  </a:ext>
                </a:extLst>
              </p:cNvPr>
              <p:cNvCxnSpPr>
                <a:cxnSpLocks/>
              </p:cNvCxnSpPr>
              <p:nvPr/>
            </p:nvCxnSpPr>
            <p:spPr>
              <a:xfrm rot="3000000" flipH="1">
                <a:off x="6365447" y="1176080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Gerader Verbinder 98">
                <a:extLst>
                  <a:ext uri="{FF2B5EF4-FFF2-40B4-BE49-F238E27FC236}">
                    <a16:creationId xmlns:a16="http://schemas.microsoft.com/office/drawing/2014/main" id="{4D122B66-26F6-499B-A1F1-2DCFA089AF66}"/>
                  </a:ext>
                </a:extLst>
              </p:cNvPr>
              <p:cNvCxnSpPr>
                <a:cxnSpLocks/>
              </p:cNvCxnSpPr>
              <p:nvPr/>
            </p:nvCxnSpPr>
            <p:spPr>
              <a:xfrm rot="3600000" flipH="1">
                <a:off x="6430691" y="1131794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Gerader Verbinder 99">
                <a:extLst>
                  <a:ext uri="{FF2B5EF4-FFF2-40B4-BE49-F238E27FC236}">
                    <a16:creationId xmlns:a16="http://schemas.microsoft.com/office/drawing/2014/main" id="{4318B9C5-E540-43A9-A394-AFFC8F117251}"/>
                  </a:ext>
                </a:extLst>
              </p:cNvPr>
              <p:cNvCxnSpPr>
                <a:cxnSpLocks/>
              </p:cNvCxnSpPr>
              <p:nvPr/>
            </p:nvCxnSpPr>
            <p:spPr>
              <a:xfrm rot="4200000" flipH="1">
                <a:off x="6500723" y="1099172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1" name="Freihandform: Form 100">
                <a:extLst>
                  <a:ext uri="{FF2B5EF4-FFF2-40B4-BE49-F238E27FC236}">
                    <a16:creationId xmlns:a16="http://schemas.microsoft.com/office/drawing/2014/main" id="{4C571DEE-53C8-4252-85B7-5860C5FE7A97}"/>
                  </a:ext>
                </a:extLst>
              </p:cNvPr>
              <p:cNvSpPr/>
              <p:nvPr/>
            </p:nvSpPr>
            <p:spPr>
              <a:xfrm rot="21565405" flipH="1">
                <a:off x="6245968" y="676965"/>
                <a:ext cx="880578" cy="874445"/>
              </a:xfrm>
              <a:custGeom>
                <a:avLst/>
                <a:gdLst>
                  <a:gd name="connsiteX0" fmla="*/ 14763 w 880578"/>
                  <a:gd name="connsiteY0" fmla="*/ 0 h 874445"/>
                  <a:gd name="connsiteX1" fmla="*/ 880578 w 880578"/>
                  <a:gd name="connsiteY1" fmla="*/ 865815 h 874445"/>
                  <a:gd name="connsiteX2" fmla="*/ 880142 w 880578"/>
                  <a:gd name="connsiteY2" fmla="*/ 874445 h 874445"/>
                  <a:gd name="connsiteX3" fmla="*/ 0 w 880578"/>
                  <a:gd name="connsiteY3" fmla="*/ 874445 h 874445"/>
                  <a:gd name="connsiteX4" fmla="*/ 0 w 880578"/>
                  <a:gd name="connsiteY4" fmla="*/ 746 h 874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0578" h="874445">
                    <a:moveTo>
                      <a:pt x="14763" y="0"/>
                    </a:moveTo>
                    <a:cubicBezTo>
                      <a:pt x="492939" y="0"/>
                      <a:pt x="880578" y="387639"/>
                      <a:pt x="880578" y="865815"/>
                    </a:cubicBezTo>
                    <a:lnTo>
                      <a:pt x="880142" y="874445"/>
                    </a:lnTo>
                    <a:lnTo>
                      <a:pt x="0" y="874445"/>
                    </a:lnTo>
                    <a:lnTo>
                      <a:pt x="0" y="746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/>
              </a:p>
            </p:txBody>
          </p:sp>
          <p:cxnSp>
            <p:nvCxnSpPr>
              <p:cNvPr id="102" name="Gerader Verbinder 101">
                <a:extLst>
                  <a:ext uri="{FF2B5EF4-FFF2-40B4-BE49-F238E27FC236}">
                    <a16:creationId xmlns:a16="http://schemas.microsoft.com/office/drawing/2014/main" id="{E979C9E0-EEF4-483C-A8FF-32C65E7DC5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06749" y="1520975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Gerader Verbinder 102">
                <a:extLst>
                  <a:ext uri="{FF2B5EF4-FFF2-40B4-BE49-F238E27FC236}">
                    <a16:creationId xmlns:a16="http://schemas.microsoft.com/office/drawing/2014/main" id="{C3C35113-B240-4E41-8FF9-082844CE5E5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04632" y="623092"/>
                <a:ext cx="0" cy="900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4" name="zeiger">
            <a:extLst>
              <a:ext uri="{FF2B5EF4-FFF2-40B4-BE49-F238E27FC236}">
                <a16:creationId xmlns:a16="http://schemas.microsoft.com/office/drawing/2014/main" id="{1D163266-CFD6-448F-87B9-6C12823B40F0}"/>
              </a:ext>
            </a:extLst>
          </p:cNvPr>
          <p:cNvGrpSpPr/>
          <p:nvPr/>
        </p:nvGrpSpPr>
        <p:grpSpPr>
          <a:xfrm>
            <a:off x="5798659" y="1732684"/>
            <a:ext cx="1425080" cy="71972"/>
            <a:chOff x="4605814" y="2888164"/>
            <a:chExt cx="1748166" cy="88289"/>
          </a:xfrm>
        </p:grpSpPr>
        <p:cxnSp>
          <p:nvCxnSpPr>
            <p:cNvPr id="105" name="Gerader Verbinder 104">
              <a:extLst>
                <a:ext uri="{FF2B5EF4-FFF2-40B4-BE49-F238E27FC236}">
                  <a16:creationId xmlns:a16="http://schemas.microsoft.com/office/drawing/2014/main" id="{CBDF3635-6A77-4623-83FD-4EC1ABE056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05814" y="2932309"/>
              <a:ext cx="852011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Ellipse 105">
              <a:extLst>
                <a:ext uri="{FF2B5EF4-FFF2-40B4-BE49-F238E27FC236}">
                  <a16:creationId xmlns:a16="http://schemas.microsoft.com/office/drawing/2014/main" id="{0AE6D673-AA99-47C1-B298-CFA321C68266}"/>
                </a:ext>
              </a:extLst>
            </p:cNvPr>
            <p:cNvSpPr/>
            <p:nvPr/>
          </p:nvSpPr>
          <p:spPr>
            <a:xfrm rot="21565405" flipH="1">
              <a:off x="5423503" y="2899203"/>
              <a:ext cx="66217" cy="6621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7" name="Gerader Verbinder 106">
              <a:extLst>
                <a:ext uri="{FF2B5EF4-FFF2-40B4-BE49-F238E27FC236}">
                  <a16:creationId xmlns:a16="http://schemas.microsoft.com/office/drawing/2014/main" id="{FA599AFD-8580-45D7-AE22-CAC433C55F4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57824" y="2932309"/>
              <a:ext cx="852011" cy="0"/>
            </a:xfrm>
            <a:prstGeom prst="line">
              <a:avLst/>
            </a:prstGeom>
            <a:ln w="190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Ellipse 107">
              <a:extLst>
                <a:ext uri="{FF2B5EF4-FFF2-40B4-BE49-F238E27FC236}">
                  <a16:creationId xmlns:a16="http://schemas.microsoft.com/office/drawing/2014/main" id="{CFA4F323-6DB0-458D-9BE7-07170516B634}"/>
                </a:ext>
              </a:extLst>
            </p:cNvPr>
            <p:cNvSpPr/>
            <p:nvPr/>
          </p:nvSpPr>
          <p:spPr>
            <a:xfrm rot="21565405" flipH="1">
              <a:off x="6265689" y="2888164"/>
              <a:ext cx="88291" cy="8828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362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0.00347 L 0.11381 -0.0048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94" y="-41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0.00209 L 0.0849 -0.09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0" y="-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4.44444E-6 C 0.03046 0.02963 0.06106 0.0595 0.0677 0.10787 C 0.07448 0.15625 0.05729 0.22338 0.0401 0.29051 " pathEditMode="relative" rAng="0" ptsTypes="A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1" y="1451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7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9 -0.0993 L 0.13503 -0.025 C 0.1474 -0.00833 0.15248 0.01759 0.15404 0.04491 C 0.15599 0.07685 0.15326 0.10278 0.14375 0.12269 L 0.10365 0.21829 " pathEditMode="relative" rAng="5040000" ptsTypes="AAA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5" y="1532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7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381 -0.00487 L 0.14688 0.06504 C 0.15391 0.07939 0.15977 0.1037 0.16328 0.13078 C 0.16706 0.16111 0.16771 0.18657 0.16472 0.20578 L 0.15274 0.29745 " pathEditMode="relative" rAng="4620000" ptsTypes="AAAAA">
                                      <p:cBhvr>
                                        <p:cTn id="2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4" y="1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169 0.28797 L 0.24493 0.3879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4" y="509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364 0.21805 L 0.22644 0.1277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55" y="-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EAADB"/>
                                      </p:to>
                                    </p:animClr>
                                    <p:animClr clrSpc="rgb" dir="cw">
                                      <p:cBhvr>
                                        <p:cTn id="5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EAADB"/>
                                      </p:to>
                                    </p:animClr>
                                    <p:set>
                                      <p:cBhvr>
                                        <p:cTn id="5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072C4"/>
                                      </p:to>
                                    </p:animClr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1 0.29051 C 0.02994 0.27986 0.02005 0.26945 0.01666 0.24954 C 0.01341 0.2294 0.01744 0.20023 0.02083 0.1713 " pathEditMode="relative" rAng="0" ptsTypes="AAA">
                                      <p:cBhvr>
                                        <p:cTn id="6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7" y="-5972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0.00138 L 3.75E-6 -0.15695 L 0.15547 -0.15139 L 0.1539 0.25833 " pathEditMode="relative" rAng="0" ptsTypes="AAAA">
                                      <p:cBhvr>
                                        <p:cTn id="73" dur="3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3" y="4931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8" presetClass="emph" presetSubtype="0" decel="100000" fill="hold" nodeType="withEffect">
                                  <p:stCondLst>
                                    <p:cond delay="1350"/>
                                  </p:stCondLst>
                                  <p:childTnLst>
                                    <p:animRot by="3600000">
                                      <p:cBhvr>
                                        <p:cTn id="7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3.75E-6 -0.00046 L 0.00156 -0.23796 L 0.15547 -0.24074 L 0.1539 0.08704 " pathEditMode="relative" rAng="0" ptsTypes="AAAA">
                                      <p:cBhvr>
                                        <p:cTn id="77" dur="3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73" y="-7639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5E-6 -4.44444E-6 C -0.00078 -0.10925 -0.00169 -0.21875 -0.00234 -0.32777 L 0.15626 -0.32777 C 0.1556 -0.24884 0.15508 -0.16342 0.15456 -0.08425 " pathEditMode="relative" rAng="0" ptsTypes="AAAA">
                                      <p:cBhvr>
                                        <p:cTn id="79" dur="3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95" y="-16389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4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0.22539 0.12848 L 0.22539 -0.28148 L 0.38164 -0.28009 L 0.37995 -0.13287 " pathEditMode="relative" rAng="0" ptsTypes="AAAA">
                                      <p:cBhvr>
                                        <p:cTn id="81" dur="3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3" y="-20509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5 -0.00186 L 0.23216 -0.16366 " pathEditMode="relative" rAng="0" ptsTypes="AA">
                                      <p:cBhvr>
                                        <p:cTn id="83" dur="6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41" y="-8102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5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2431 0.39027 L 0.59909 0.35648 " pathEditMode="relative" rAng="0" ptsTypes="AA">
                                      <p:cBhvr>
                                        <p:cTn id="85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99" y="-169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25E-6 1.85185E-6 L 0.31784 -0.12616 " pathEditMode="relative" rAng="0" ptsTypes="AA">
                                      <p:cBhvr>
                                        <p:cTn id="87" dur="4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85" y="-6319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3.33333E-6 3.7037E-6 L 0.33867 -0.0301 " pathEditMode="relative" rAng="0" ptsTypes="AA">
                                      <p:cBhvr>
                                        <p:cTn id="89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-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9 0.08704 L 0.27356 0.08588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77" y="-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6"/>
                                            </p:cond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6FA98"/>
                                      </p:to>
                                    </p:animClr>
                                    <p:set>
                                      <p:cBhvr>
                                        <p:cTn id="1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3" grpId="0" animBg="1"/>
      <p:bldP spid="53" grpId="1" animBg="1"/>
      <p:bldP spid="53" grpId="2" animBg="1"/>
      <p:bldP spid="54" grpId="0" animBg="1"/>
      <p:bldP spid="54" grpId="1" animBg="1"/>
      <p:bldP spid="55" grpId="0" animBg="1"/>
      <p:bldP spid="55" grpId="1" animBg="1"/>
      <p:bldP spid="55" grpId="2" animBg="1"/>
      <p:bldP spid="59" grpId="0"/>
      <p:bldP spid="60" grpId="0"/>
      <p:bldP spid="13" grpId="0" animBg="1"/>
      <p:bldP spid="13" grpId="1" animBg="1"/>
      <p:bldP spid="13" grpId="2" animBg="1"/>
      <p:bldP spid="44" grpId="0" animBg="1"/>
      <p:bldP spid="44" grpId="1" animBg="1"/>
      <p:bldP spid="44" grpId="2" animBg="1"/>
      <p:bldP spid="44" grpId="3" animBg="1"/>
      <p:bldP spid="44" grpId="4" animBg="1"/>
      <p:bldP spid="44" grpId="5" animBg="1"/>
      <p:bldP spid="10" grpId="0"/>
      <p:bldP spid="57" grpId="0"/>
      <p:bldP spid="50" grpId="0" animBg="1"/>
      <p:bldP spid="50" grpId="1" animBg="1"/>
      <p:bldP spid="50" grpId="2" animBg="1"/>
      <p:bldP spid="51" grpId="0" animBg="1"/>
      <p:bldP spid="51" grpId="1" animBg="1"/>
      <p:bldP spid="51" grpId="2" animBg="1"/>
      <p:bldP spid="52" grpId="0" animBg="1"/>
      <p:bldP spid="52" grpId="1" animBg="1"/>
      <p:bldP spid="52" grpId="2" animBg="1"/>
      <p:bldP spid="5" grpId="0" animBg="1"/>
      <p:bldP spid="5" grpId="1" animBg="1"/>
      <p:bldP spid="5" grpId="2" animBg="1"/>
      <p:bldP spid="5" grpId="3" animBg="1"/>
      <p:bldP spid="5" grpId="4" animBg="1"/>
      <p:bldP spid="5" grpId="5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34F5B471-A15D-4EDA-A856-E2564E597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375" y="21871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de-AT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r>
              <a:rPr lang="de-AT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Microbial</a:t>
            </a:r>
            <a:r>
              <a:rPr lang="de-AT" sz="3600" b="1" dirty="0">
                <a:latin typeface="Arial" panose="020B0604020202020204" pitchFamily="34" charset="0"/>
                <a:cs typeface="Arial" panose="020B0604020202020204" pitchFamily="34" charset="0"/>
              </a:rPr>
              <a:t> Fuel </a:t>
            </a:r>
            <a:r>
              <a:rPr lang="de-AT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endParaRPr lang="de-AT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B391967D-72F6-4BBF-B3A2-78F922B99DC2}"/>
              </a:ext>
            </a:extLst>
          </p:cNvPr>
          <p:cNvGrpSpPr/>
          <p:nvPr/>
        </p:nvGrpSpPr>
        <p:grpSpPr>
          <a:xfrm>
            <a:off x="2267219" y="3661223"/>
            <a:ext cx="6924676" cy="2372549"/>
            <a:chOff x="1320156" y="4253353"/>
            <a:chExt cx="6924676" cy="2372549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0012673F-C2DE-415F-8FA0-45E090A04802}"/>
                </a:ext>
              </a:extLst>
            </p:cNvPr>
            <p:cNvGrpSpPr/>
            <p:nvPr/>
          </p:nvGrpSpPr>
          <p:grpSpPr>
            <a:xfrm>
              <a:off x="1320156" y="4253353"/>
              <a:ext cx="698007" cy="2372549"/>
              <a:chOff x="1317084" y="4169221"/>
              <a:chExt cx="698007" cy="2372549"/>
            </a:xfrm>
          </p:grpSpPr>
          <p:sp>
            <p:nvSpPr>
              <p:cNvPr id="94" name="Rechteck 93">
                <a:extLst>
                  <a:ext uri="{FF2B5EF4-FFF2-40B4-BE49-F238E27FC236}">
                    <a16:creationId xmlns:a16="http://schemas.microsoft.com/office/drawing/2014/main" id="{1B6F7562-E33E-4EE6-AF80-EC3EE28BDE4C}"/>
                  </a:ext>
                </a:extLst>
              </p:cNvPr>
              <p:cNvSpPr/>
              <p:nvPr/>
            </p:nvSpPr>
            <p:spPr>
              <a:xfrm>
                <a:off x="1628028" y="5004050"/>
                <a:ext cx="307869" cy="1498571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5" name="Rechteck 94">
                <a:extLst>
                  <a:ext uri="{FF2B5EF4-FFF2-40B4-BE49-F238E27FC236}">
                    <a16:creationId xmlns:a16="http://schemas.microsoft.com/office/drawing/2014/main" id="{DA9682F8-CF24-4D51-A8E7-033251B0C935}"/>
                  </a:ext>
                </a:extLst>
              </p:cNvPr>
              <p:cNvSpPr/>
              <p:nvPr/>
            </p:nvSpPr>
            <p:spPr>
              <a:xfrm>
                <a:off x="1320156" y="5004050"/>
                <a:ext cx="272840" cy="149858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96" name="Gerader Verbinder 95">
                <a:extLst>
                  <a:ext uri="{FF2B5EF4-FFF2-40B4-BE49-F238E27FC236}">
                    <a16:creationId xmlns:a16="http://schemas.microsoft.com/office/drawing/2014/main" id="{F2B12E01-9070-427B-A1DB-919DA8C71C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0156" y="4861738"/>
                <a:ext cx="0" cy="1680032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Gerader Verbinder 96">
                <a:extLst>
                  <a:ext uri="{FF2B5EF4-FFF2-40B4-BE49-F238E27FC236}">
                    <a16:creationId xmlns:a16="http://schemas.microsoft.com/office/drawing/2014/main" id="{4C3051D5-C2DE-46CA-ACF0-149796A51D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0156" y="6502667"/>
                <a:ext cx="615747" cy="0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Gerader Verbinder 97">
                <a:extLst>
                  <a:ext uri="{FF2B5EF4-FFF2-40B4-BE49-F238E27FC236}">
                    <a16:creationId xmlns:a16="http://schemas.microsoft.com/office/drawing/2014/main" id="{F0053FF0-9D05-4A59-AF25-31D1684758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28909" y="4861738"/>
                <a:ext cx="0" cy="1680032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Rechteck 98">
                <a:extLst>
                  <a:ext uri="{FF2B5EF4-FFF2-40B4-BE49-F238E27FC236}">
                    <a16:creationId xmlns:a16="http://schemas.microsoft.com/office/drawing/2014/main" id="{FD9C7307-3DAC-4C9F-A7F5-2F97B938C6CB}"/>
                  </a:ext>
                </a:extLst>
              </p:cNvPr>
              <p:cNvSpPr/>
              <p:nvPr/>
            </p:nvSpPr>
            <p:spPr>
              <a:xfrm>
                <a:off x="1592997" y="4970919"/>
                <a:ext cx="70063" cy="1531744"/>
              </a:xfrm>
              <a:prstGeom prst="rect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  <a:prstDash val="dash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endParaRPr lang="de-AT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00" name="Gerader Verbinder 99">
                <a:extLst>
                  <a:ext uri="{FF2B5EF4-FFF2-40B4-BE49-F238E27FC236}">
                    <a16:creationId xmlns:a16="http://schemas.microsoft.com/office/drawing/2014/main" id="{053575C7-BFFF-46AC-B3DC-5680308410A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72002" y="4626769"/>
                <a:ext cx="0" cy="3772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Gerader Verbinder 100">
                <a:extLst>
                  <a:ext uri="{FF2B5EF4-FFF2-40B4-BE49-F238E27FC236}">
                    <a16:creationId xmlns:a16="http://schemas.microsoft.com/office/drawing/2014/main" id="{6792EEC0-5538-44F0-ACA6-9D91C3569D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81564" y="4626769"/>
                <a:ext cx="0" cy="3772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Textfeld 101">
                <a:extLst>
                  <a:ext uri="{FF2B5EF4-FFF2-40B4-BE49-F238E27FC236}">
                    <a16:creationId xmlns:a16="http://schemas.microsoft.com/office/drawing/2014/main" id="{32E31C1B-FC89-44BE-8648-9FA0757A2780}"/>
                  </a:ext>
                </a:extLst>
              </p:cNvPr>
              <p:cNvSpPr txBox="1"/>
              <p:nvPr/>
            </p:nvSpPr>
            <p:spPr>
              <a:xfrm>
                <a:off x="1317084" y="4169221"/>
                <a:ext cx="32092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  <p:sp>
            <p:nvSpPr>
              <p:cNvPr id="103" name="Textfeld 102">
                <a:extLst>
                  <a:ext uri="{FF2B5EF4-FFF2-40B4-BE49-F238E27FC236}">
                    <a16:creationId xmlns:a16="http://schemas.microsoft.com/office/drawing/2014/main" id="{4F2077C8-E1AA-48EA-9EBB-66D080B2CA99}"/>
                  </a:ext>
                </a:extLst>
              </p:cNvPr>
              <p:cNvSpPr txBox="1"/>
              <p:nvPr/>
            </p:nvSpPr>
            <p:spPr>
              <a:xfrm>
                <a:off x="1589975" y="4169221"/>
                <a:ext cx="4251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grpSp>
          <p:nvGrpSpPr>
            <p:cNvPr id="6" name="Gruppieren 5">
              <a:extLst>
                <a:ext uri="{FF2B5EF4-FFF2-40B4-BE49-F238E27FC236}">
                  <a16:creationId xmlns:a16="http://schemas.microsoft.com/office/drawing/2014/main" id="{D565055F-95B0-417E-9FF0-E247DE24E856}"/>
                </a:ext>
              </a:extLst>
            </p:cNvPr>
            <p:cNvGrpSpPr/>
            <p:nvPr/>
          </p:nvGrpSpPr>
          <p:grpSpPr>
            <a:xfrm>
              <a:off x="2095848" y="4253353"/>
              <a:ext cx="698007" cy="2372549"/>
              <a:chOff x="1317084" y="4169221"/>
              <a:chExt cx="698007" cy="2372549"/>
            </a:xfrm>
          </p:grpSpPr>
          <p:sp>
            <p:nvSpPr>
              <p:cNvPr id="84" name="Rechteck 83">
                <a:extLst>
                  <a:ext uri="{FF2B5EF4-FFF2-40B4-BE49-F238E27FC236}">
                    <a16:creationId xmlns:a16="http://schemas.microsoft.com/office/drawing/2014/main" id="{656621E2-A6C0-4BF8-A540-A55A94181FF4}"/>
                  </a:ext>
                </a:extLst>
              </p:cNvPr>
              <p:cNvSpPr/>
              <p:nvPr/>
            </p:nvSpPr>
            <p:spPr>
              <a:xfrm>
                <a:off x="1628028" y="5004050"/>
                <a:ext cx="307869" cy="1498571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" name="Rechteck 84">
                <a:extLst>
                  <a:ext uri="{FF2B5EF4-FFF2-40B4-BE49-F238E27FC236}">
                    <a16:creationId xmlns:a16="http://schemas.microsoft.com/office/drawing/2014/main" id="{4C793954-1672-4A91-A8BB-6638B4E507AE}"/>
                  </a:ext>
                </a:extLst>
              </p:cNvPr>
              <p:cNvSpPr/>
              <p:nvPr/>
            </p:nvSpPr>
            <p:spPr>
              <a:xfrm>
                <a:off x="1320156" y="5004050"/>
                <a:ext cx="272840" cy="149858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86" name="Gerader Verbinder 85">
                <a:extLst>
                  <a:ext uri="{FF2B5EF4-FFF2-40B4-BE49-F238E27FC236}">
                    <a16:creationId xmlns:a16="http://schemas.microsoft.com/office/drawing/2014/main" id="{3474E321-4B02-407E-ACFE-38E16B2BA6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0156" y="4861738"/>
                <a:ext cx="0" cy="1680032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Gerader Verbinder 86">
                <a:extLst>
                  <a:ext uri="{FF2B5EF4-FFF2-40B4-BE49-F238E27FC236}">
                    <a16:creationId xmlns:a16="http://schemas.microsoft.com/office/drawing/2014/main" id="{F674164D-3F93-4AA9-8119-8B9C919B40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0156" y="6502667"/>
                <a:ext cx="615747" cy="0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Gerader Verbinder 87">
                <a:extLst>
                  <a:ext uri="{FF2B5EF4-FFF2-40B4-BE49-F238E27FC236}">
                    <a16:creationId xmlns:a16="http://schemas.microsoft.com/office/drawing/2014/main" id="{23932A41-C27A-4D43-9FE9-F35832F406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28909" y="4861738"/>
                <a:ext cx="0" cy="1680032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9" name="Rechteck 88">
                <a:extLst>
                  <a:ext uri="{FF2B5EF4-FFF2-40B4-BE49-F238E27FC236}">
                    <a16:creationId xmlns:a16="http://schemas.microsoft.com/office/drawing/2014/main" id="{626D6D8A-63AD-4BB5-84F1-AD418B283E2A}"/>
                  </a:ext>
                </a:extLst>
              </p:cNvPr>
              <p:cNvSpPr/>
              <p:nvPr/>
            </p:nvSpPr>
            <p:spPr>
              <a:xfrm>
                <a:off x="1592997" y="4970919"/>
                <a:ext cx="70063" cy="1531744"/>
              </a:xfrm>
              <a:prstGeom prst="rect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  <a:prstDash val="dash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endParaRPr lang="de-AT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90" name="Gerader Verbinder 89">
                <a:extLst>
                  <a:ext uri="{FF2B5EF4-FFF2-40B4-BE49-F238E27FC236}">
                    <a16:creationId xmlns:a16="http://schemas.microsoft.com/office/drawing/2014/main" id="{9A57AA0A-5F54-435F-9E5C-62C57E77EC8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72002" y="4626769"/>
                <a:ext cx="0" cy="3772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Gerader Verbinder 90">
                <a:extLst>
                  <a:ext uri="{FF2B5EF4-FFF2-40B4-BE49-F238E27FC236}">
                    <a16:creationId xmlns:a16="http://schemas.microsoft.com/office/drawing/2014/main" id="{F2486C12-13C5-49AE-AFFF-79AC583EB59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81564" y="4626769"/>
                <a:ext cx="0" cy="3772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Textfeld 91">
                <a:extLst>
                  <a:ext uri="{FF2B5EF4-FFF2-40B4-BE49-F238E27FC236}">
                    <a16:creationId xmlns:a16="http://schemas.microsoft.com/office/drawing/2014/main" id="{1583D69C-7184-4691-AF02-1E3337548CC8}"/>
                  </a:ext>
                </a:extLst>
              </p:cNvPr>
              <p:cNvSpPr txBox="1"/>
              <p:nvPr/>
            </p:nvSpPr>
            <p:spPr>
              <a:xfrm>
                <a:off x="1317084" y="4169221"/>
                <a:ext cx="32092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  <p:sp>
            <p:nvSpPr>
              <p:cNvPr id="93" name="Textfeld 92">
                <a:extLst>
                  <a:ext uri="{FF2B5EF4-FFF2-40B4-BE49-F238E27FC236}">
                    <a16:creationId xmlns:a16="http://schemas.microsoft.com/office/drawing/2014/main" id="{597DD028-6EB7-48C8-AFF9-43B9C0609F7D}"/>
                  </a:ext>
                </a:extLst>
              </p:cNvPr>
              <p:cNvSpPr txBox="1"/>
              <p:nvPr/>
            </p:nvSpPr>
            <p:spPr>
              <a:xfrm>
                <a:off x="1589975" y="4169221"/>
                <a:ext cx="4251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grpSp>
          <p:nvGrpSpPr>
            <p:cNvPr id="7" name="Gruppieren 6">
              <a:extLst>
                <a:ext uri="{FF2B5EF4-FFF2-40B4-BE49-F238E27FC236}">
                  <a16:creationId xmlns:a16="http://schemas.microsoft.com/office/drawing/2014/main" id="{6EB0D13E-6659-45C3-B5EB-973746BB70C8}"/>
                </a:ext>
              </a:extLst>
            </p:cNvPr>
            <p:cNvGrpSpPr/>
            <p:nvPr/>
          </p:nvGrpSpPr>
          <p:grpSpPr>
            <a:xfrm>
              <a:off x="2876561" y="4253353"/>
              <a:ext cx="698007" cy="2372549"/>
              <a:chOff x="1317084" y="4169221"/>
              <a:chExt cx="698007" cy="2372549"/>
            </a:xfrm>
          </p:grpSpPr>
          <p:sp>
            <p:nvSpPr>
              <p:cNvPr id="74" name="Rechteck 73">
                <a:extLst>
                  <a:ext uri="{FF2B5EF4-FFF2-40B4-BE49-F238E27FC236}">
                    <a16:creationId xmlns:a16="http://schemas.microsoft.com/office/drawing/2014/main" id="{32F5E610-99ED-46E6-A7C6-51CAB9CEB2DE}"/>
                  </a:ext>
                </a:extLst>
              </p:cNvPr>
              <p:cNvSpPr/>
              <p:nvPr/>
            </p:nvSpPr>
            <p:spPr>
              <a:xfrm>
                <a:off x="1628028" y="5004050"/>
                <a:ext cx="307869" cy="1498571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Rechteck 74">
                <a:extLst>
                  <a:ext uri="{FF2B5EF4-FFF2-40B4-BE49-F238E27FC236}">
                    <a16:creationId xmlns:a16="http://schemas.microsoft.com/office/drawing/2014/main" id="{2B25E87C-0C6B-4937-9485-DF7B7C65B255}"/>
                  </a:ext>
                </a:extLst>
              </p:cNvPr>
              <p:cNvSpPr/>
              <p:nvPr/>
            </p:nvSpPr>
            <p:spPr>
              <a:xfrm>
                <a:off x="1320156" y="5004050"/>
                <a:ext cx="272840" cy="149858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76" name="Gerader Verbinder 75">
                <a:extLst>
                  <a:ext uri="{FF2B5EF4-FFF2-40B4-BE49-F238E27FC236}">
                    <a16:creationId xmlns:a16="http://schemas.microsoft.com/office/drawing/2014/main" id="{9612504E-0A15-4817-B8E8-72851044E3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0156" y="4861738"/>
                <a:ext cx="0" cy="1680032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Gerader Verbinder 76">
                <a:extLst>
                  <a:ext uri="{FF2B5EF4-FFF2-40B4-BE49-F238E27FC236}">
                    <a16:creationId xmlns:a16="http://schemas.microsoft.com/office/drawing/2014/main" id="{3024BBB6-4E7C-46A8-B24F-81880ABA56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0156" y="6502667"/>
                <a:ext cx="615747" cy="0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Gerader Verbinder 77">
                <a:extLst>
                  <a:ext uri="{FF2B5EF4-FFF2-40B4-BE49-F238E27FC236}">
                    <a16:creationId xmlns:a16="http://schemas.microsoft.com/office/drawing/2014/main" id="{983468A7-E120-454C-90B8-9FE2419DA3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28909" y="4861738"/>
                <a:ext cx="0" cy="1680032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9" name="Rechteck 78">
                <a:extLst>
                  <a:ext uri="{FF2B5EF4-FFF2-40B4-BE49-F238E27FC236}">
                    <a16:creationId xmlns:a16="http://schemas.microsoft.com/office/drawing/2014/main" id="{4BCF2F1A-91C9-48AB-A548-CB7E646927B2}"/>
                  </a:ext>
                </a:extLst>
              </p:cNvPr>
              <p:cNvSpPr/>
              <p:nvPr/>
            </p:nvSpPr>
            <p:spPr>
              <a:xfrm>
                <a:off x="1592997" y="4970919"/>
                <a:ext cx="70063" cy="1531744"/>
              </a:xfrm>
              <a:prstGeom prst="rect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  <a:prstDash val="dash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endParaRPr lang="de-AT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80" name="Gerader Verbinder 79">
                <a:extLst>
                  <a:ext uri="{FF2B5EF4-FFF2-40B4-BE49-F238E27FC236}">
                    <a16:creationId xmlns:a16="http://schemas.microsoft.com/office/drawing/2014/main" id="{7A3860EB-7A9D-4465-866C-6196CF3D329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72002" y="4626769"/>
                <a:ext cx="0" cy="3772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Gerader Verbinder 80">
                <a:extLst>
                  <a:ext uri="{FF2B5EF4-FFF2-40B4-BE49-F238E27FC236}">
                    <a16:creationId xmlns:a16="http://schemas.microsoft.com/office/drawing/2014/main" id="{F33C29FB-0617-4549-9A5E-33EACBEBA72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81564" y="4626769"/>
                <a:ext cx="0" cy="3772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Textfeld 81">
                <a:extLst>
                  <a:ext uri="{FF2B5EF4-FFF2-40B4-BE49-F238E27FC236}">
                    <a16:creationId xmlns:a16="http://schemas.microsoft.com/office/drawing/2014/main" id="{3C0B9F5F-204B-444A-A507-7419B1B972F9}"/>
                  </a:ext>
                </a:extLst>
              </p:cNvPr>
              <p:cNvSpPr txBox="1"/>
              <p:nvPr/>
            </p:nvSpPr>
            <p:spPr>
              <a:xfrm>
                <a:off x="1317084" y="4169221"/>
                <a:ext cx="32092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  <p:sp>
            <p:nvSpPr>
              <p:cNvPr id="83" name="Textfeld 82">
                <a:extLst>
                  <a:ext uri="{FF2B5EF4-FFF2-40B4-BE49-F238E27FC236}">
                    <a16:creationId xmlns:a16="http://schemas.microsoft.com/office/drawing/2014/main" id="{3E6A2B0E-4E33-4EE5-AED9-87C43DFD746F}"/>
                  </a:ext>
                </a:extLst>
              </p:cNvPr>
              <p:cNvSpPr txBox="1"/>
              <p:nvPr/>
            </p:nvSpPr>
            <p:spPr>
              <a:xfrm>
                <a:off x="1589975" y="4169221"/>
                <a:ext cx="4251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2CC15B4C-374B-448C-A29B-ABB73FB8C206}"/>
                </a:ext>
              </a:extLst>
            </p:cNvPr>
            <p:cNvGrpSpPr/>
            <p:nvPr/>
          </p:nvGrpSpPr>
          <p:grpSpPr>
            <a:xfrm>
              <a:off x="3660066" y="4253353"/>
              <a:ext cx="698007" cy="2372549"/>
              <a:chOff x="1317084" y="4169221"/>
              <a:chExt cx="698007" cy="2372549"/>
            </a:xfrm>
          </p:grpSpPr>
          <p:sp>
            <p:nvSpPr>
              <p:cNvPr id="64" name="Rechteck 63">
                <a:extLst>
                  <a:ext uri="{FF2B5EF4-FFF2-40B4-BE49-F238E27FC236}">
                    <a16:creationId xmlns:a16="http://schemas.microsoft.com/office/drawing/2014/main" id="{2BD8CE29-2432-452E-9E19-5637C8610C31}"/>
                  </a:ext>
                </a:extLst>
              </p:cNvPr>
              <p:cNvSpPr/>
              <p:nvPr/>
            </p:nvSpPr>
            <p:spPr>
              <a:xfrm>
                <a:off x="1628028" y="5004050"/>
                <a:ext cx="307869" cy="1498571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Rechteck 64">
                <a:extLst>
                  <a:ext uri="{FF2B5EF4-FFF2-40B4-BE49-F238E27FC236}">
                    <a16:creationId xmlns:a16="http://schemas.microsoft.com/office/drawing/2014/main" id="{1E73BEC1-6766-4E6E-BE8D-36B9611CB87C}"/>
                  </a:ext>
                </a:extLst>
              </p:cNvPr>
              <p:cNvSpPr/>
              <p:nvPr/>
            </p:nvSpPr>
            <p:spPr>
              <a:xfrm>
                <a:off x="1320156" y="5004050"/>
                <a:ext cx="272840" cy="149858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66" name="Gerader Verbinder 65">
                <a:extLst>
                  <a:ext uri="{FF2B5EF4-FFF2-40B4-BE49-F238E27FC236}">
                    <a16:creationId xmlns:a16="http://schemas.microsoft.com/office/drawing/2014/main" id="{D08FF9E0-C3A2-4E87-9511-69C1B2D055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0156" y="4861738"/>
                <a:ext cx="0" cy="1680032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Gerader Verbinder 66">
                <a:extLst>
                  <a:ext uri="{FF2B5EF4-FFF2-40B4-BE49-F238E27FC236}">
                    <a16:creationId xmlns:a16="http://schemas.microsoft.com/office/drawing/2014/main" id="{206406FF-BA1C-454E-9329-F8DC40495B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0156" y="6502667"/>
                <a:ext cx="615747" cy="0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Gerader Verbinder 67">
                <a:extLst>
                  <a:ext uri="{FF2B5EF4-FFF2-40B4-BE49-F238E27FC236}">
                    <a16:creationId xmlns:a16="http://schemas.microsoft.com/office/drawing/2014/main" id="{8DEFAC19-B47D-48B1-AD2A-918DBC941E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28909" y="4861738"/>
                <a:ext cx="0" cy="1680032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9" name="Rechteck 68">
                <a:extLst>
                  <a:ext uri="{FF2B5EF4-FFF2-40B4-BE49-F238E27FC236}">
                    <a16:creationId xmlns:a16="http://schemas.microsoft.com/office/drawing/2014/main" id="{472A5A14-3505-4D86-9A7E-5801490E2037}"/>
                  </a:ext>
                </a:extLst>
              </p:cNvPr>
              <p:cNvSpPr/>
              <p:nvPr/>
            </p:nvSpPr>
            <p:spPr>
              <a:xfrm>
                <a:off x="1592997" y="4970919"/>
                <a:ext cx="70063" cy="1531744"/>
              </a:xfrm>
              <a:prstGeom prst="rect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  <a:prstDash val="dash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endParaRPr lang="de-AT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70" name="Gerader Verbinder 69">
                <a:extLst>
                  <a:ext uri="{FF2B5EF4-FFF2-40B4-BE49-F238E27FC236}">
                    <a16:creationId xmlns:a16="http://schemas.microsoft.com/office/drawing/2014/main" id="{4A00AEDF-DF41-4F13-ADEA-1CA69769142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72002" y="4626769"/>
                <a:ext cx="0" cy="3772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Gerader Verbinder 70">
                <a:extLst>
                  <a:ext uri="{FF2B5EF4-FFF2-40B4-BE49-F238E27FC236}">
                    <a16:creationId xmlns:a16="http://schemas.microsoft.com/office/drawing/2014/main" id="{FA02C138-6DE9-42B3-8AC2-33FA04839E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81564" y="4626769"/>
                <a:ext cx="0" cy="3772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Textfeld 71">
                <a:extLst>
                  <a:ext uri="{FF2B5EF4-FFF2-40B4-BE49-F238E27FC236}">
                    <a16:creationId xmlns:a16="http://schemas.microsoft.com/office/drawing/2014/main" id="{D344626D-0D12-4FF7-8E9F-5DBA9706B650}"/>
                  </a:ext>
                </a:extLst>
              </p:cNvPr>
              <p:cNvSpPr txBox="1"/>
              <p:nvPr/>
            </p:nvSpPr>
            <p:spPr>
              <a:xfrm>
                <a:off x="1317084" y="4169221"/>
                <a:ext cx="32092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  <p:sp>
            <p:nvSpPr>
              <p:cNvPr id="73" name="Textfeld 72">
                <a:extLst>
                  <a:ext uri="{FF2B5EF4-FFF2-40B4-BE49-F238E27FC236}">
                    <a16:creationId xmlns:a16="http://schemas.microsoft.com/office/drawing/2014/main" id="{DE3C6A5D-8E4A-4995-95ED-D20709466FD2}"/>
                  </a:ext>
                </a:extLst>
              </p:cNvPr>
              <p:cNvSpPr txBox="1"/>
              <p:nvPr/>
            </p:nvSpPr>
            <p:spPr>
              <a:xfrm>
                <a:off x="1589975" y="4169221"/>
                <a:ext cx="4251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7B1B192A-D31B-4636-BBB9-DED0E49F4FE6}"/>
                </a:ext>
              </a:extLst>
            </p:cNvPr>
            <p:cNvGrpSpPr/>
            <p:nvPr/>
          </p:nvGrpSpPr>
          <p:grpSpPr>
            <a:xfrm>
              <a:off x="4442557" y="4253353"/>
              <a:ext cx="698007" cy="2372549"/>
              <a:chOff x="1317084" y="4169221"/>
              <a:chExt cx="698007" cy="2372549"/>
            </a:xfrm>
          </p:grpSpPr>
          <p:sp>
            <p:nvSpPr>
              <p:cNvPr id="54" name="Rechteck 53">
                <a:extLst>
                  <a:ext uri="{FF2B5EF4-FFF2-40B4-BE49-F238E27FC236}">
                    <a16:creationId xmlns:a16="http://schemas.microsoft.com/office/drawing/2014/main" id="{154ECABF-A078-499F-A231-81364C12DB80}"/>
                  </a:ext>
                </a:extLst>
              </p:cNvPr>
              <p:cNvSpPr/>
              <p:nvPr/>
            </p:nvSpPr>
            <p:spPr>
              <a:xfrm>
                <a:off x="1628028" y="5004050"/>
                <a:ext cx="307869" cy="1498571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" name="Rechteck 54">
                <a:extLst>
                  <a:ext uri="{FF2B5EF4-FFF2-40B4-BE49-F238E27FC236}">
                    <a16:creationId xmlns:a16="http://schemas.microsoft.com/office/drawing/2014/main" id="{918D7E9B-6278-42E8-BAA4-449436E8667F}"/>
                  </a:ext>
                </a:extLst>
              </p:cNvPr>
              <p:cNvSpPr/>
              <p:nvPr/>
            </p:nvSpPr>
            <p:spPr>
              <a:xfrm>
                <a:off x="1320156" y="5004050"/>
                <a:ext cx="272840" cy="149858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6" name="Gerader Verbinder 55">
                <a:extLst>
                  <a:ext uri="{FF2B5EF4-FFF2-40B4-BE49-F238E27FC236}">
                    <a16:creationId xmlns:a16="http://schemas.microsoft.com/office/drawing/2014/main" id="{1E201FDA-A259-474B-9265-6294EE8137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0156" y="4861738"/>
                <a:ext cx="0" cy="1680032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Gerader Verbinder 56">
                <a:extLst>
                  <a:ext uri="{FF2B5EF4-FFF2-40B4-BE49-F238E27FC236}">
                    <a16:creationId xmlns:a16="http://schemas.microsoft.com/office/drawing/2014/main" id="{EF6C876E-B0ED-4567-B607-FDCF8BB0D9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0156" y="6502667"/>
                <a:ext cx="615747" cy="0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Gerader Verbinder 57">
                <a:extLst>
                  <a:ext uri="{FF2B5EF4-FFF2-40B4-BE49-F238E27FC236}">
                    <a16:creationId xmlns:a16="http://schemas.microsoft.com/office/drawing/2014/main" id="{6D3E356F-03F3-4DA7-8E50-1CF56C050D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28909" y="4861738"/>
                <a:ext cx="0" cy="1680032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9" name="Rechteck 58">
                <a:extLst>
                  <a:ext uri="{FF2B5EF4-FFF2-40B4-BE49-F238E27FC236}">
                    <a16:creationId xmlns:a16="http://schemas.microsoft.com/office/drawing/2014/main" id="{273235B5-FAA3-4062-9BB8-C8B6CD35C27E}"/>
                  </a:ext>
                </a:extLst>
              </p:cNvPr>
              <p:cNvSpPr/>
              <p:nvPr/>
            </p:nvSpPr>
            <p:spPr>
              <a:xfrm>
                <a:off x="1592997" y="4970919"/>
                <a:ext cx="70063" cy="1531744"/>
              </a:xfrm>
              <a:prstGeom prst="rect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  <a:prstDash val="dash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endParaRPr lang="de-AT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60" name="Gerader Verbinder 59">
                <a:extLst>
                  <a:ext uri="{FF2B5EF4-FFF2-40B4-BE49-F238E27FC236}">
                    <a16:creationId xmlns:a16="http://schemas.microsoft.com/office/drawing/2014/main" id="{8CAA18CA-33BE-4C0B-96A5-8137281050C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72002" y="4626769"/>
                <a:ext cx="0" cy="3772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r Verbinder 60">
                <a:extLst>
                  <a:ext uri="{FF2B5EF4-FFF2-40B4-BE49-F238E27FC236}">
                    <a16:creationId xmlns:a16="http://schemas.microsoft.com/office/drawing/2014/main" id="{36D711F2-868B-455E-8F94-D0C8D06D342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81564" y="4626769"/>
                <a:ext cx="0" cy="3772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feld 61">
                <a:extLst>
                  <a:ext uri="{FF2B5EF4-FFF2-40B4-BE49-F238E27FC236}">
                    <a16:creationId xmlns:a16="http://schemas.microsoft.com/office/drawing/2014/main" id="{51E11F0A-77A7-4D53-BE11-3ECD7E1C5E81}"/>
                  </a:ext>
                </a:extLst>
              </p:cNvPr>
              <p:cNvSpPr txBox="1"/>
              <p:nvPr/>
            </p:nvSpPr>
            <p:spPr>
              <a:xfrm>
                <a:off x="1317084" y="4169221"/>
                <a:ext cx="32092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  <p:sp>
            <p:nvSpPr>
              <p:cNvPr id="63" name="Textfeld 62">
                <a:extLst>
                  <a:ext uri="{FF2B5EF4-FFF2-40B4-BE49-F238E27FC236}">
                    <a16:creationId xmlns:a16="http://schemas.microsoft.com/office/drawing/2014/main" id="{87B4841E-7FEE-4141-A19F-E490820ADCFF}"/>
                  </a:ext>
                </a:extLst>
              </p:cNvPr>
              <p:cNvSpPr txBox="1"/>
              <p:nvPr/>
            </p:nvSpPr>
            <p:spPr>
              <a:xfrm>
                <a:off x="1589975" y="4169221"/>
                <a:ext cx="4251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6F357B2A-FE58-4936-92AA-A068343ED25E}"/>
                </a:ext>
              </a:extLst>
            </p:cNvPr>
            <p:cNvGrpSpPr/>
            <p:nvPr/>
          </p:nvGrpSpPr>
          <p:grpSpPr>
            <a:xfrm>
              <a:off x="5206915" y="4253353"/>
              <a:ext cx="698007" cy="2372549"/>
              <a:chOff x="1317084" y="4169221"/>
              <a:chExt cx="698007" cy="2372549"/>
            </a:xfrm>
          </p:grpSpPr>
          <p:sp>
            <p:nvSpPr>
              <p:cNvPr id="44" name="Rechteck 43">
                <a:extLst>
                  <a:ext uri="{FF2B5EF4-FFF2-40B4-BE49-F238E27FC236}">
                    <a16:creationId xmlns:a16="http://schemas.microsoft.com/office/drawing/2014/main" id="{1D32763B-6A1B-4ED5-BCAF-8CDE7DABC027}"/>
                  </a:ext>
                </a:extLst>
              </p:cNvPr>
              <p:cNvSpPr/>
              <p:nvPr/>
            </p:nvSpPr>
            <p:spPr>
              <a:xfrm>
                <a:off x="1628028" y="5004050"/>
                <a:ext cx="307869" cy="1498571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Rechteck 44">
                <a:extLst>
                  <a:ext uri="{FF2B5EF4-FFF2-40B4-BE49-F238E27FC236}">
                    <a16:creationId xmlns:a16="http://schemas.microsoft.com/office/drawing/2014/main" id="{310014C4-75C6-4AEB-AF8D-0079A656535A}"/>
                  </a:ext>
                </a:extLst>
              </p:cNvPr>
              <p:cNvSpPr/>
              <p:nvPr/>
            </p:nvSpPr>
            <p:spPr>
              <a:xfrm>
                <a:off x="1320156" y="5004050"/>
                <a:ext cx="272840" cy="149858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6" name="Gerader Verbinder 45">
                <a:extLst>
                  <a:ext uri="{FF2B5EF4-FFF2-40B4-BE49-F238E27FC236}">
                    <a16:creationId xmlns:a16="http://schemas.microsoft.com/office/drawing/2014/main" id="{A1CF8F0B-1DD5-4437-BEB8-351BB7B603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0156" y="4861738"/>
                <a:ext cx="0" cy="1680032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>
                <a:extLst>
                  <a:ext uri="{FF2B5EF4-FFF2-40B4-BE49-F238E27FC236}">
                    <a16:creationId xmlns:a16="http://schemas.microsoft.com/office/drawing/2014/main" id="{D2E7CF7B-8541-43E8-B1E5-40473FA6DA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0156" y="6502667"/>
                <a:ext cx="615747" cy="0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>
                <a:extLst>
                  <a:ext uri="{FF2B5EF4-FFF2-40B4-BE49-F238E27FC236}">
                    <a16:creationId xmlns:a16="http://schemas.microsoft.com/office/drawing/2014/main" id="{8C9AFB17-E99A-434B-B63B-9E5A442D65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28909" y="4861738"/>
                <a:ext cx="0" cy="1680032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9" name="Rechteck 48">
                <a:extLst>
                  <a:ext uri="{FF2B5EF4-FFF2-40B4-BE49-F238E27FC236}">
                    <a16:creationId xmlns:a16="http://schemas.microsoft.com/office/drawing/2014/main" id="{EC03F4C6-9E24-4F48-9356-27693AA5E8DD}"/>
                  </a:ext>
                </a:extLst>
              </p:cNvPr>
              <p:cNvSpPr/>
              <p:nvPr/>
            </p:nvSpPr>
            <p:spPr>
              <a:xfrm>
                <a:off x="1592997" y="4970919"/>
                <a:ext cx="70063" cy="1531744"/>
              </a:xfrm>
              <a:prstGeom prst="rect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  <a:prstDash val="dash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endParaRPr lang="de-AT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0" name="Gerader Verbinder 49">
                <a:extLst>
                  <a:ext uri="{FF2B5EF4-FFF2-40B4-BE49-F238E27FC236}">
                    <a16:creationId xmlns:a16="http://schemas.microsoft.com/office/drawing/2014/main" id="{4FC9FE94-9114-4A1C-A2F7-CE73ABC3D98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72002" y="4626769"/>
                <a:ext cx="0" cy="3772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>
                <a:extLst>
                  <a:ext uri="{FF2B5EF4-FFF2-40B4-BE49-F238E27FC236}">
                    <a16:creationId xmlns:a16="http://schemas.microsoft.com/office/drawing/2014/main" id="{4E2438B5-352D-4EEE-849D-29C0B3479B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81564" y="4626769"/>
                <a:ext cx="0" cy="3772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feld 51">
                <a:extLst>
                  <a:ext uri="{FF2B5EF4-FFF2-40B4-BE49-F238E27FC236}">
                    <a16:creationId xmlns:a16="http://schemas.microsoft.com/office/drawing/2014/main" id="{DF131E87-9F64-44FE-84B2-559873354D04}"/>
                  </a:ext>
                </a:extLst>
              </p:cNvPr>
              <p:cNvSpPr txBox="1"/>
              <p:nvPr/>
            </p:nvSpPr>
            <p:spPr>
              <a:xfrm>
                <a:off x="1317084" y="4169221"/>
                <a:ext cx="32092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  <p:sp>
            <p:nvSpPr>
              <p:cNvPr id="53" name="Textfeld 52">
                <a:extLst>
                  <a:ext uri="{FF2B5EF4-FFF2-40B4-BE49-F238E27FC236}">
                    <a16:creationId xmlns:a16="http://schemas.microsoft.com/office/drawing/2014/main" id="{5614C310-5DDC-455A-A38B-D55FF77C4362}"/>
                  </a:ext>
                </a:extLst>
              </p:cNvPr>
              <p:cNvSpPr txBox="1"/>
              <p:nvPr/>
            </p:nvSpPr>
            <p:spPr>
              <a:xfrm>
                <a:off x="1589975" y="4169221"/>
                <a:ext cx="4251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grpSp>
          <p:nvGrpSpPr>
            <p:cNvPr id="11" name="Gruppieren 10">
              <a:extLst>
                <a:ext uri="{FF2B5EF4-FFF2-40B4-BE49-F238E27FC236}">
                  <a16:creationId xmlns:a16="http://schemas.microsoft.com/office/drawing/2014/main" id="{8729710F-961F-4D2B-A89B-8E68D471562D}"/>
                </a:ext>
              </a:extLst>
            </p:cNvPr>
            <p:cNvGrpSpPr/>
            <p:nvPr/>
          </p:nvGrpSpPr>
          <p:grpSpPr>
            <a:xfrm>
              <a:off x="5982607" y="4253353"/>
              <a:ext cx="698007" cy="2372549"/>
              <a:chOff x="1317084" y="4169221"/>
              <a:chExt cx="698007" cy="2372549"/>
            </a:xfrm>
          </p:grpSpPr>
          <p:sp>
            <p:nvSpPr>
              <p:cNvPr id="34" name="Rechteck 33">
                <a:extLst>
                  <a:ext uri="{FF2B5EF4-FFF2-40B4-BE49-F238E27FC236}">
                    <a16:creationId xmlns:a16="http://schemas.microsoft.com/office/drawing/2014/main" id="{6C111A0B-5AD0-4794-B06F-D8415E0AF1DB}"/>
                  </a:ext>
                </a:extLst>
              </p:cNvPr>
              <p:cNvSpPr/>
              <p:nvPr/>
            </p:nvSpPr>
            <p:spPr>
              <a:xfrm>
                <a:off x="1628028" y="5004050"/>
                <a:ext cx="307869" cy="1498571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Rechteck 34">
                <a:extLst>
                  <a:ext uri="{FF2B5EF4-FFF2-40B4-BE49-F238E27FC236}">
                    <a16:creationId xmlns:a16="http://schemas.microsoft.com/office/drawing/2014/main" id="{40752576-0896-4DBC-8FDB-A1388AFF702F}"/>
                  </a:ext>
                </a:extLst>
              </p:cNvPr>
              <p:cNvSpPr/>
              <p:nvPr/>
            </p:nvSpPr>
            <p:spPr>
              <a:xfrm>
                <a:off x="1320156" y="5004050"/>
                <a:ext cx="272840" cy="149858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6" name="Gerader Verbinder 35">
                <a:extLst>
                  <a:ext uri="{FF2B5EF4-FFF2-40B4-BE49-F238E27FC236}">
                    <a16:creationId xmlns:a16="http://schemas.microsoft.com/office/drawing/2014/main" id="{6841BD07-92DB-4D3A-B866-CF34D49411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0156" y="4861738"/>
                <a:ext cx="0" cy="1680032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>
                <a:extLst>
                  <a:ext uri="{FF2B5EF4-FFF2-40B4-BE49-F238E27FC236}">
                    <a16:creationId xmlns:a16="http://schemas.microsoft.com/office/drawing/2014/main" id="{230DD22E-034A-4409-8BE6-F196B8CDE4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0156" y="6502667"/>
                <a:ext cx="615747" cy="0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Gerader Verbinder 37">
                <a:extLst>
                  <a:ext uri="{FF2B5EF4-FFF2-40B4-BE49-F238E27FC236}">
                    <a16:creationId xmlns:a16="http://schemas.microsoft.com/office/drawing/2014/main" id="{6F115AEA-A91E-4FBA-A4BA-CDAB597BEB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28909" y="4861738"/>
                <a:ext cx="0" cy="1680032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Rechteck 38">
                <a:extLst>
                  <a:ext uri="{FF2B5EF4-FFF2-40B4-BE49-F238E27FC236}">
                    <a16:creationId xmlns:a16="http://schemas.microsoft.com/office/drawing/2014/main" id="{97E60DA5-9BC7-4EB3-91F7-B3DB3F8CDB70}"/>
                  </a:ext>
                </a:extLst>
              </p:cNvPr>
              <p:cNvSpPr/>
              <p:nvPr/>
            </p:nvSpPr>
            <p:spPr>
              <a:xfrm>
                <a:off x="1592997" y="4970919"/>
                <a:ext cx="70063" cy="1531744"/>
              </a:xfrm>
              <a:prstGeom prst="rect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  <a:prstDash val="dash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endParaRPr lang="de-AT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0" name="Gerader Verbinder 39">
                <a:extLst>
                  <a:ext uri="{FF2B5EF4-FFF2-40B4-BE49-F238E27FC236}">
                    <a16:creationId xmlns:a16="http://schemas.microsoft.com/office/drawing/2014/main" id="{069E5E7B-E09E-4439-BE55-BB58E948C91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72002" y="4626769"/>
                <a:ext cx="0" cy="3772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Gerader Verbinder 40">
                <a:extLst>
                  <a:ext uri="{FF2B5EF4-FFF2-40B4-BE49-F238E27FC236}">
                    <a16:creationId xmlns:a16="http://schemas.microsoft.com/office/drawing/2014/main" id="{DD0CC92A-B944-4C4A-A08B-9D905EE333E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81564" y="4626769"/>
                <a:ext cx="0" cy="3772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feld 41">
                <a:extLst>
                  <a:ext uri="{FF2B5EF4-FFF2-40B4-BE49-F238E27FC236}">
                    <a16:creationId xmlns:a16="http://schemas.microsoft.com/office/drawing/2014/main" id="{8FCF41EB-C0B3-4D71-BAA8-919FB1EB24C4}"/>
                  </a:ext>
                </a:extLst>
              </p:cNvPr>
              <p:cNvSpPr txBox="1"/>
              <p:nvPr/>
            </p:nvSpPr>
            <p:spPr>
              <a:xfrm>
                <a:off x="1317084" y="4169221"/>
                <a:ext cx="32092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  <p:sp>
            <p:nvSpPr>
              <p:cNvPr id="43" name="Textfeld 42">
                <a:extLst>
                  <a:ext uri="{FF2B5EF4-FFF2-40B4-BE49-F238E27FC236}">
                    <a16:creationId xmlns:a16="http://schemas.microsoft.com/office/drawing/2014/main" id="{F12290C3-F7AF-4D22-9B22-E9E8ABC9D951}"/>
                  </a:ext>
                </a:extLst>
              </p:cNvPr>
              <p:cNvSpPr txBox="1"/>
              <p:nvPr/>
            </p:nvSpPr>
            <p:spPr>
              <a:xfrm>
                <a:off x="1589975" y="4169221"/>
                <a:ext cx="4251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5BDF6D9C-95DE-45B6-8800-C13E15EE6636}"/>
                </a:ext>
              </a:extLst>
            </p:cNvPr>
            <p:cNvGrpSpPr/>
            <p:nvPr/>
          </p:nvGrpSpPr>
          <p:grpSpPr>
            <a:xfrm>
              <a:off x="6763320" y="4253353"/>
              <a:ext cx="698007" cy="2372549"/>
              <a:chOff x="1317084" y="4169221"/>
              <a:chExt cx="698007" cy="2372549"/>
            </a:xfrm>
          </p:grpSpPr>
          <p:sp>
            <p:nvSpPr>
              <p:cNvPr id="24" name="Rechteck 23">
                <a:extLst>
                  <a:ext uri="{FF2B5EF4-FFF2-40B4-BE49-F238E27FC236}">
                    <a16:creationId xmlns:a16="http://schemas.microsoft.com/office/drawing/2014/main" id="{E3FBBF2A-43B3-42D9-B4EF-D056946E4355}"/>
                  </a:ext>
                </a:extLst>
              </p:cNvPr>
              <p:cNvSpPr/>
              <p:nvPr/>
            </p:nvSpPr>
            <p:spPr>
              <a:xfrm>
                <a:off x="1628028" y="5004050"/>
                <a:ext cx="307869" cy="1498571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Rechteck 24">
                <a:extLst>
                  <a:ext uri="{FF2B5EF4-FFF2-40B4-BE49-F238E27FC236}">
                    <a16:creationId xmlns:a16="http://schemas.microsoft.com/office/drawing/2014/main" id="{4EFDEFB6-CC8F-47D1-A639-115E7DD81BD0}"/>
                  </a:ext>
                </a:extLst>
              </p:cNvPr>
              <p:cNvSpPr/>
              <p:nvPr/>
            </p:nvSpPr>
            <p:spPr>
              <a:xfrm>
                <a:off x="1320156" y="5004050"/>
                <a:ext cx="272840" cy="149858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6" name="Gerader Verbinder 25">
                <a:extLst>
                  <a:ext uri="{FF2B5EF4-FFF2-40B4-BE49-F238E27FC236}">
                    <a16:creationId xmlns:a16="http://schemas.microsoft.com/office/drawing/2014/main" id="{88578AD1-2FCB-46EF-917B-220B993FB3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0156" y="4861738"/>
                <a:ext cx="0" cy="1680032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Gerader Verbinder 26">
                <a:extLst>
                  <a:ext uri="{FF2B5EF4-FFF2-40B4-BE49-F238E27FC236}">
                    <a16:creationId xmlns:a16="http://schemas.microsoft.com/office/drawing/2014/main" id="{AF33D174-C88D-459F-B5D4-0C584DA658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0156" y="6502667"/>
                <a:ext cx="615747" cy="0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>
                <a:extLst>
                  <a:ext uri="{FF2B5EF4-FFF2-40B4-BE49-F238E27FC236}">
                    <a16:creationId xmlns:a16="http://schemas.microsoft.com/office/drawing/2014/main" id="{D517BB09-C607-463F-B34F-B640A4C031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28909" y="4861738"/>
                <a:ext cx="0" cy="1680032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" name="Rechteck 28">
                <a:extLst>
                  <a:ext uri="{FF2B5EF4-FFF2-40B4-BE49-F238E27FC236}">
                    <a16:creationId xmlns:a16="http://schemas.microsoft.com/office/drawing/2014/main" id="{1A7FFD40-2792-4D2C-8835-18BAB4066EEC}"/>
                  </a:ext>
                </a:extLst>
              </p:cNvPr>
              <p:cNvSpPr/>
              <p:nvPr/>
            </p:nvSpPr>
            <p:spPr>
              <a:xfrm>
                <a:off x="1592997" y="4970919"/>
                <a:ext cx="70063" cy="1531744"/>
              </a:xfrm>
              <a:prstGeom prst="rect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  <a:prstDash val="dash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endParaRPr lang="de-AT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0" name="Gerader Verbinder 29">
                <a:extLst>
                  <a:ext uri="{FF2B5EF4-FFF2-40B4-BE49-F238E27FC236}">
                    <a16:creationId xmlns:a16="http://schemas.microsoft.com/office/drawing/2014/main" id="{5DD3A08B-5BC7-4A15-9627-14D0D1D0B1C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72002" y="4626769"/>
                <a:ext cx="0" cy="3772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>
                <a:extLst>
                  <a:ext uri="{FF2B5EF4-FFF2-40B4-BE49-F238E27FC236}">
                    <a16:creationId xmlns:a16="http://schemas.microsoft.com/office/drawing/2014/main" id="{177BAF98-F014-4436-B309-B47A875A68B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81564" y="4626769"/>
                <a:ext cx="0" cy="3772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feld 31">
                <a:extLst>
                  <a:ext uri="{FF2B5EF4-FFF2-40B4-BE49-F238E27FC236}">
                    <a16:creationId xmlns:a16="http://schemas.microsoft.com/office/drawing/2014/main" id="{46A0A878-770C-4B8A-B796-9E7A00A0CF14}"/>
                  </a:ext>
                </a:extLst>
              </p:cNvPr>
              <p:cNvSpPr txBox="1"/>
              <p:nvPr/>
            </p:nvSpPr>
            <p:spPr>
              <a:xfrm>
                <a:off x="1317084" y="4169221"/>
                <a:ext cx="32092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  <p:sp>
            <p:nvSpPr>
              <p:cNvPr id="33" name="Textfeld 32">
                <a:extLst>
                  <a:ext uri="{FF2B5EF4-FFF2-40B4-BE49-F238E27FC236}">
                    <a16:creationId xmlns:a16="http://schemas.microsoft.com/office/drawing/2014/main" id="{AD21CC8B-93BC-40E1-A197-3EEDA04F5424}"/>
                  </a:ext>
                </a:extLst>
              </p:cNvPr>
              <p:cNvSpPr txBox="1"/>
              <p:nvPr/>
            </p:nvSpPr>
            <p:spPr>
              <a:xfrm>
                <a:off x="1589975" y="4169221"/>
                <a:ext cx="4251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  <p:grpSp>
          <p:nvGrpSpPr>
            <p:cNvPr id="13" name="Gruppieren 12">
              <a:extLst>
                <a:ext uri="{FF2B5EF4-FFF2-40B4-BE49-F238E27FC236}">
                  <a16:creationId xmlns:a16="http://schemas.microsoft.com/office/drawing/2014/main" id="{67A5071C-0C27-4F34-AEDB-0A67A88286E8}"/>
                </a:ext>
              </a:extLst>
            </p:cNvPr>
            <p:cNvGrpSpPr/>
            <p:nvPr/>
          </p:nvGrpSpPr>
          <p:grpSpPr>
            <a:xfrm>
              <a:off x="7546825" y="4253353"/>
              <a:ext cx="698007" cy="2372549"/>
              <a:chOff x="1317084" y="4169221"/>
              <a:chExt cx="698007" cy="2372549"/>
            </a:xfrm>
          </p:grpSpPr>
          <p:sp>
            <p:nvSpPr>
              <p:cNvPr id="14" name="Rechteck 13">
                <a:extLst>
                  <a:ext uri="{FF2B5EF4-FFF2-40B4-BE49-F238E27FC236}">
                    <a16:creationId xmlns:a16="http://schemas.microsoft.com/office/drawing/2014/main" id="{A47E6B3B-91DD-42E3-9B22-B1B2BA96F89E}"/>
                  </a:ext>
                </a:extLst>
              </p:cNvPr>
              <p:cNvSpPr/>
              <p:nvPr/>
            </p:nvSpPr>
            <p:spPr>
              <a:xfrm>
                <a:off x="1628028" y="5004050"/>
                <a:ext cx="307869" cy="1498571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BC43DCDC-C87C-4F8A-83A1-9DC8A94E4786}"/>
                  </a:ext>
                </a:extLst>
              </p:cNvPr>
              <p:cNvSpPr/>
              <p:nvPr/>
            </p:nvSpPr>
            <p:spPr>
              <a:xfrm>
                <a:off x="1320156" y="5004050"/>
                <a:ext cx="272840" cy="149858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6" name="Gerader Verbinder 15">
                <a:extLst>
                  <a:ext uri="{FF2B5EF4-FFF2-40B4-BE49-F238E27FC236}">
                    <a16:creationId xmlns:a16="http://schemas.microsoft.com/office/drawing/2014/main" id="{19964EEC-6162-41CF-9087-E9D229B97A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0156" y="4861738"/>
                <a:ext cx="0" cy="1680032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Gerader Verbinder 16">
                <a:extLst>
                  <a:ext uri="{FF2B5EF4-FFF2-40B4-BE49-F238E27FC236}">
                    <a16:creationId xmlns:a16="http://schemas.microsoft.com/office/drawing/2014/main" id="{C9F3563D-1B14-4449-B738-39A4A109C0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0156" y="6502667"/>
                <a:ext cx="615747" cy="0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Gerader Verbinder 17">
                <a:extLst>
                  <a:ext uri="{FF2B5EF4-FFF2-40B4-BE49-F238E27FC236}">
                    <a16:creationId xmlns:a16="http://schemas.microsoft.com/office/drawing/2014/main" id="{19A5D840-B21A-495F-9097-434B2C1D17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28909" y="4861738"/>
                <a:ext cx="0" cy="1680032"/>
              </a:xfrm>
              <a:prstGeom prst="line">
                <a:avLst/>
              </a:prstGeom>
              <a:ln w="762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" name="Rechteck 18">
                <a:extLst>
                  <a:ext uri="{FF2B5EF4-FFF2-40B4-BE49-F238E27FC236}">
                    <a16:creationId xmlns:a16="http://schemas.microsoft.com/office/drawing/2014/main" id="{D2EAB76D-6F6D-4234-9982-4D1493F77B82}"/>
                  </a:ext>
                </a:extLst>
              </p:cNvPr>
              <p:cNvSpPr/>
              <p:nvPr/>
            </p:nvSpPr>
            <p:spPr>
              <a:xfrm>
                <a:off x="1592997" y="4970919"/>
                <a:ext cx="70063" cy="1531744"/>
              </a:xfrm>
              <a:prstGeom prst="rect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  <a:prstDash val="dash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endParaRPr lang="de-AT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0" name="Gerader Verbinder 19">
                <a:extLst>
                  <a:ext uri="{FF2B5EF4-FFF2-40B4-BE49-F238E27FC236}">
                    <a16:creationId xmlns:a16="http://schemas.microsoft.com/office/drawing/2014/main" id="{4C92E133-6F46-47C7-9832-47FC19FBAAC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72002" y="4626769"/>
                <a:ext cx="0" cy="3772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Gerader Verbinder 20">
                <a:extLst>
                  <a:ext uri="{FF2B5EF4-FFF2-40B4-BE49-F238E27FC236}">
                    <a16:creationId xmlns:a16="http://schemas.microsoft.com/office/drawing/2014/main" id="{595CD236-D0D7-41B5-8622-01A7DDE4682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81564" y="4626769"/>
                <a:ext cx="0" cy="377281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162FD6CE-9934-4433-AF88-AAB9555CA645}"/>
                  </a:ext>
                </a:extLst>
              </p:cNvPr>
              <p:cNvSpPr txBox="1"/>
              <p:nvPr/>
            </p:nvSpPr>
            <p:spPr>
              <a:xfrm>
                <a:off x="1317084" y="4169221"/>
                <a:ext cx="32092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8A5FA8DF-ADFB-48E3-B735-945D26759017}"/>
                  </a:ext>
                </a:extLst>
              </p:cNvPr>
              <p:cNvSpPr txBox="1"/>
              <p:nvPr/>
            </p:nvSpPr>
            <p:spPr>
              <a:xfrm>
                <a:off x="1589975" y="4169221"/>
                <a:ext cx="4251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</a:p>
            </p:txBody>
          </p:sp>
        </p:grpSp>
      </p:grpSp>
      <p:grpSp>
        <p:nvGrpSpPr>
          <p:cNvPr id="105" name="Gruppieren 104">
            <a:extLst>
              <a:ext uri="{FF2B5EF4-FFF2-40B4-BE49-F238E27FC236}">
                <a16:creationId xmlns:a16="http://schemas.microsoft.com/office/drawing/2014/main" id="{CBE35232-9F51-4419-BAB6-5998D2497C35}"/>
              </a:ext>
            </a:extLst>
          </p:cNvPr>
          <p:cNvGrpSpPr/>
          <p:nvPr/>
        </p:nvGrpSpPr>
        <p:grpSpPr>
          <a:xfrm>
            <a:off x="1911969" y="3261093"/>
            <a:ext cx="7608640" cy="872281"/>
            <a:chOff x="963021" y="3844170"/>
            <a:chExt cx="7608640" cy="872281"/>
          </a:xfrm>
        </p:grpSpPr>
        <p:cxnSp>
          <p:nvCxnSpPr>
            <p:cNvPr id="116" name="Gerader Verbinder 115">
              <a:extLst>
                <a:ext uri="{FF2B5EF4-FFF2-40B4-BE49-F238E27FC236}">
                  <a16:creationId xmlns:a16="http://schemas.microsoft.com/office/drawing/2014/main" id="{1D80A3D5-611E-4C1A-8A29-5051AF2FEF11}"/>
                </a:ext>
              </a:extLst>
            </p:cNvPr>
            <p:cNvCxnSpPr>
              <a:cxnSpLocks/>
            </p:cNvCxnSpPr>
            <p:nvPr/>
          </p:nvCxnSpPr>
          <p:spPr>
            <a:xfrm>
              <a:off x="4109021" y="4710901"/>
              <a:ext cx="501080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Gerader Verbinder 116">
              <a:extLst>
                <a:ext uri="{FF2B5EF4-FFF2-40B4-BE49-F238E27FC236}">
                  <a16:creationId xmlns:a16="http://schemas.microsoft.com/office/drawing/2014/main" id="{2209B690-FF9B-4127-A4B6-39FC0B466050}"/>
                </a:ext>
              </a:extLst>
            </p:cNvPr>
            <p:cNvCxnSpPr>
              <a:cxnSpLocks/>
            </p:cNvCxnSpPr>
            <p:nvPr/>
          </p:nvCxnSpPr>
          <p:spPr>
            <a:xfrm>
              <a:off x="4895132" y="4715663"/>
              <a:ext cx="479350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Gerader Verbinder 117">
              <a:extLst>
                <a:ext uri="{FF2B5EF4-FFF2-40B4-BE49-F238E27FC236}">
                  <a16:creationId xmlns:a16="http://schemas.microsoft.com/office/drawing/2014/main" id="{73EBF06C-E242-4815-AB43-663FD50777DD}"/>
                </a:ext>
              </a:extLst>
            </p:cNvPr>
            <p:cNvCxnSpPr>
              <a:cxnSpLocks/>
            </p:cNvCxnSpPr>
            <p:nvPr/>
          </p:nvCxnSpPr>
          <p:spPr>
            <a:xfrm>
              <a:off x="5666435" y="4716451"/>
              <a:ext cx="479350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Gerader Verbinder 118">
              <a:extLst>
                <a:ext uri="{FF2B5EF4-FFF2-40B4-BE49-F238E27FC236}">
                  <a16:creationId xmlns:a16="http://schemas.microsoft.com/office/drawing/2014/main" id="{C782D8A1-F0DE-4AF9-BF68-61514BDFFFB4}"/>
                </a:ext>
              </a:extLst>
            </p:cNvPr>
            <p:cNvCxnSpPr>
              <a:cxnSpLocks/>
            </p:cNvCxnSpPr>
            <p:nvPr/>
          </p:nvCxnSpPr>
          <p:spPr>
            <a:xfrm>
              <a:off x="6438820" y="4715663"/>
              <a:ext cx="479350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Gerader Verbinder 119">
              <a:extLst>
                <a:ext uri="{FF2B5EF4-FFF2-40B4-BE49-F238E27FC236}">
                  <a16:creationId xmlns:a16="http://schemas.microsoft.com/office/drawing/2014/main" id="{CD7DD3A2-7C9D-4D05-872B-7A62252565B1}"/>
                </a:ext>
              </a:extLst>
            </p:cNvPr>
            <p:cNvCxnSpPr>
              <a:cxnSpLocks/>
            </p:cNvCxnSpPr>
            <p:nvPr/>
          </p:nvCxnSpPr>
          <p:spPr>
            <a:xfrm>
              <a:off x="7222325" y="4710901"/>
              <a:ext cx="479350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Gerader Verbinder 121">
              <a:extLst>
                <a:ext uri="{FF2B5EF4-FFF2-40B4-BE49-F238E27FC236}">
                  <a16:creationId xmlns:a16="http://schemas.microsoft.com/office/drawing/2014/main" id="{C7CCB4C7-B632-40DC-B510-8409C66725A6}"/>
                </a:ext>
              </a:extLst>
            </p:cNvPr>
            <p:cNvCxnSpPr>
              <a:cxnSpLocks/>
            </p:cNvCxnSpPr>
            <p:nvPr/>
          </p:nvCxnSpPr>
          <p:spPr>
            <a:xfrm>
              <a:off x="3325588" y="4712171"/>
              <a:ext cx="501080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Gerader Verbinder 122">
              <a:extLst>
                <a:ext uri="{FF2B5EF4-FFF2-40B4-BE49-F238E27FC236}">
                  <a16:creationId xmlns:a16="http://schemas.microsoft.com/office/drawing/2014/main" id="{6558C569-4E1C-4E03-B21D-114CE853315A}"/>
                </a:ext>
              </a:extLst>
            </p:cNvPr>
            <p:cNvCxnSpPr>
              <a:cxnSpLocks/>
            </p:cNvCxnSpPr>
            <p:nvPr/>
          </p:nvCxnSpPr>
          <p:spPr>
            <a:xfrm>
              <a:off x="2543835" y="4710901"/>
              <a:ext cx="501080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Gerader Verbinder 123">
              <a:extLst>
                <a:ext uri="{FF2B5EF4-FFF2-40B4-BE49-F238E27FC236}">
                  <a16:creationId xmlns:a16="http://schemas.microsoft.com/office/drawing/2014/main" id="{FD1971C3-90B6-4B7B-A71D-C57B87A71A4F}"/>
                </a:ext>
              </a:extLst>
            </p:cNvPr>
            <p:cNvCxnSpPr>
              <a:cxnSpLocks/>
            </p:cNvCxnSpPr>
            <p:nvPr/>
          </p:nvCxnSpPr>
          <p:spPr>
            <a:xfrm>
              <a:off x="1765454" y="4710901"/>
              <a:ext cx="501080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Gerader Verbinder 124">
              <a:extLst>
                <a:ext uri="{FF2B5EF4-FFF2-40B4-BE49-F238E27FC236}">
                  <a16:creationId xmlns:a16="http://schemas.microsoft.com/office/drawing/2014/main" id="{17271135-E3FA-4F53-B03D-B222882566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09663" y="4706926"/>
              <a:ext cx="380581" cy="3975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Gerader Verbinder 125">
              <a:extLst>
                <a:ext uri="{FF2B5EF4-FFF2-40B4-BE49-F238E27FC236}">
                  <a16:creationId xmlns:a16="http://schemas.microsoft.com/office/drawing/2014/main" id="{6044CD73-BB24-4ABF-A357-56F4B7A54520}"/>
                </a:ext>
              </a:extLst>
            </p:cNvPr>
            <p:cNvCxnSpPr>
              <a:cxnSpLocks/>
            </p:cNvCxnSpPr>
            <p:nvPr/>
          </p:nvCxnSpPr>
          <p:spPr>
            <a:xfrm>
              <a:off x="1124957" y="4333875"/>
              <a:ext cx="0" cy="381788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feld 127">
              <a:extLst>
                <a:ext uri="{FF2B5EF4-FFF2-40B4-BE49-F238E27FC236}">
                  <a16:creationId xmlns:a16="http://schemas.microsoft.com/office/drawing/2014/main" id="{F1303BE8-7DB4-424E-AE3C-51EDEF163E8D}"/>
                </a:ext>
              </a:extLst>
            </p:cNvPr>
            <p:cNvSpPr txBox="1"/>
            <p:nvPr/>
          </p:nvSpPr>
          <p:spPr>
            <a:xfrm>
              <a:off x="8146545" y="3844170"/>
              <a:ext cx="425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  <p:sp>
          <p:nvSpPr>
            <p:cNvPr id="129" name="Textfeld 128">
              <a:extLst>
                <a:ext uri="{FF2B5EF4-FFF2-40B4-BE49-F238E27FC236}">
                  <a16:creationId xmlns:a16="http://schemas.microsoft.com/office/drawing/2014/main" id="{F75BE90C-5044-4D9C-A4CF-A245A15C0758}"/>
                </a:ext>
              </a:extLst>
            </p:cNvPr>
            <p:cNvSpPr txBox="1"/>
            <p:nvPr/>
          </p:nvSpPr>
          <p:spPr>
            <a:xfrm>
              <a:off x="963021" y="3844170"/>
              <a:ext cx="3209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  <p:cxnSp>
          <p:nvCxnSpPr>
            <p:cNvPr id="130" name="Gerader Verbinder 129">
              <a:extLst>
                <a:ext uri="{FF2B5EF4-FFF2-40B4-BE49-F238E27FC236}">
                  <a16:creationId xmlns:a16="http://schemas.microsoft.com/office/drawing/2014/main" id="{638D3D6D-53B1-4A29-9579-B64505B25A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94126" y="4711688"/>
              <a:ext cx="380581" cy="3975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Gerader Verbinder 130">
              <a:extLst>
                <a:ext uri="{FF2B5EF4-FFF2-40B4-BE49-F238E27FC236}">
                  <a16:creationId xmlns:a16="http://schemas.microsoft.com/office/drawing/2014/main" id="{C586163A-AB42-4219-B6E8-7BC16CE80D08}"/>
                </a:ext>
              </a:extLst>
            </p:cNvPr>
            <p:cNvCxnSpPr>
              <a:cxnSpLocks/>
            </p:cNvCxnSpPr>
            <p:nvPr/>
          </p:nvCxnSpPr>
          <p:spPr>
            <a:xfrm>
              <a:off x="8359463" y="4333875"/>
              <a:ext cx="0" cy="381788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Titel 1">
            <a:extLst>
              <a:ext uri="{FF2B5EF4-FFF2-40B4-BE49-F238E27FC236}">
                <a16:creationId xmlns:a16="http://schemas.microsoft.com/office/drawing/2014/main" id="{C1AA54B5-F432-4936-9168-B03CAAC046B0}"/>
              </a:ext>
            </a:extLst>
          </p:cNvPr>
          <p:cNvSpPr txBox="1">
            <a:spLocks/>
          </p:cNvSpPr>
          <p:nvPr/>
        </p:nvSpPr>
        <p:spPr>
          <a:xfrm>
            <a:off x="3149312" y="3431595"/>
            <a:ext cx="5094063" cy="496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Series Connection</a:t>
            </a:r>
          </a:p>
        </p:txBody>
      </p: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0FDFEAE1-7297-450A-A1C0-87B9D3665001}"/>
              </a:ext>
            </a:extLst>
          </p:cNvPr>
          <p:cNvGrpSpPr/>
          <p:nvPr/>
        </p:nvGrpSpPr>
        <p:grpSpPr>
          <a:xfrm>
            <a:off x="9687528" y="3332174"/>
            <a:ext cx="1027134" cy="1027388"/>
            <a:chOff x="5503180" y="507105"/>
            <a:chExt cx="1260000" cy="1260311"/>
          </a:xfrm>
        </p:grpSpPr>
        <p:sp>
          <p:nvSpPr>
            <p:cNvPr id="149" name="Rechteck 148">
              <a:extLst>
                <a:ext uri="{FF2B5EF4-FFF2-40B4-BE49-F238E27FC236}">
                  <a16:creationId xmlns:a16="http://schemas.microsoft.com/office/drawing/2014/main" id="{63AADE21-230A-442A-B5BA-079F6302BFF6}"/>
                </a:ext>
              </a:extLst>
            </p:cNvPr>
            <p:cNvSpPr/>
            <p:nvPr/>
          </p:nvSpPr>
          <p:spPr>
            <a:xfrm>
              <a:off x="5503180" y="507416"/>
              <a:ext cx="1260000" cy="126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A3FCC08F-A30D-44C9-8F42-B97AEEF023D4}"/>
                </a:ext>
              </a:extLst>
            </p:cNvPr>
            <p:cNvSpPr txBox="1"/>
            <p:nvPr/>
          </p:nvSpPr>
          <p:spPr>
            <a:xfrm>
              <a:off x="5503180" y="507105"/>
              <a:ext cx="649290" cy="377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400" dirty="0"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</a:p>
          </p:txBody>
        </p:sp>
        <p:grpSp>
          <p:nvGrpSpPr>
            <p:cNvPr id="151" name="Gruppieren 150">
              <a:extLst>
                <a:ext uri="{FF2B5EF4-FFF2-40B4-BE49-F238E27FC236}">
                  <a16:creationId xmlns:a16="http://schemas.microsoft.com/office/drawing/2014/main" id="{CC1CC07D-0231-414F-B851-0987A99DF1D0}"/>
                </a:ext>
              </a:extLst>
            </p:cNvPr>
            <p:cNvGrpSpPr/>
            <p:nvPr/>
          </p:nvGrpSpPr>
          <p:grpSpPr>
            <a:xfrm>
              <a:off x="5721343" y="722006"/>
              <a:ext cx="1004721" cy="1002988"/>
              <a:chOff x="6206749" y="623092"/>
              <a:chExt cx="1004721" cy="1002988"/>
            </a:xfrm>
          </p:grpSpPr>
          <p:cxnSp>
            <p:nvCxnSpPr>
              <p:cNvPr id="152" name="Gerader Verbinder 151">
                <a:extLst>
                  <a:ext uri="{FF2B5EF4-FFF2-40B4-BE49-F238E27FC236}">
                    <a16:creationId xmlns:a16="http://schemas.microsoft.com/office/drawing/2014/main" id="{7627EB08-C694-4F45-939E-CE835D73A9AA}"/>
                  </a:ext>
                </a:extLst>
              </p:cNvPr>
              <p:cNvCxnSpPr>
                <a:cxnSpLocks/>
              </p:cNvCxnSpPr>
              <p:nvPr/>
            </p:nvCxnSpPr>
            <p:spPr>
              <a:xfrm rot="4800000" flipH="1">
                <a:off x="6576491" y="1077812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3" name="Gerader Verbinder 152">
                <a:extLst>
                  <a:ext uri="{FF2B5EF4-FFF2-40B4-BE49-F238E27FC236}">
                    <a16:creationId xmlns:a16="http://schemas.microsoft.com/office/drawing/2014/main" id="{CD8B5627-D66C-47FC-A8FE-0A21F57EE554}"/>
                  </a:ext>
                </a:extLst>
              </p:cNvPr>
              <p:cNvCxnSpPr>
                <a:cxnSpLocks/>
              </p:cNvCxnSpPr>
              <p:nvPr/>
            </p:nvCxnSpPr>
            <p:spPr>
              <a:xfrm rot="600000" flipH="1">
                <a:off x="6211468" y="1442679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4" name="Gerader Verbinder 153">
                <a:extLst>
                  <a:ext uri="{FF2B5EF4-FFF2-40B4-BE49-F238E27FC236}">
                    <a16:creationId xmlns:a16="http://schemas.microsoft.com/office/drawing/2014/main" id="{C174F30B-8B26-4779-B2FE-16B446B02572}"/>
                  </a:ext>
                </a:extLst>
              </p:cNvPr>
              <p:cNvCxnSpPr>
                <a:cxnSpLocks/>
              </p:cNvCxnSpPr>
              <p:nvPr/>
            </p:nvCxnSpPr>
            <p:spPr>
              <a:xfrm rot="1200000" flipH="1">
                <a:off x="6231771" y="1367640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5" name="Gerader Verbinder 154">
                <a:extLst>
                  <a:ext uri="{FF2B5EF4-FFF2-40B4-BE49-F238E27FC236}">
                    <a16:creationId xmlns:a16="http://schemas.microsoft.com/office/drawing/2014/main" id="{9CBF04BC-F8E6-4EF6-BBCC-74FD6D2A055E}"/>
                  </a:ext>
                </a:extLst>
              </p:cNvPr>
              <p:cNvCxnSpPr>
                <a:cxnSpLocks/>
              </p:cNvCxnSpPr>
              <p:nvPr/>
            </p:nvCxnSpPr>
            <p:spPr>
              <a:xfrm rot="1800000" flipH="1">
                <a:off x="6266759" y="1295843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6" name="Gerader Verbinder 155">
                <a:extLst>
                  <a:ext uri="{FF2B5EF4-FFF2-40B4-BE49-F238E27FC236}">
                    <a16:creationId xmlns:a16="http://schemas.microsoft.com/office/drawing/2014/main" id="{830852F5-B28B-4108-93CD-F84FCE0EA8E8}"/>
                  </a:ext>
                </a:extLst>
              </p:cNvPr>
              <p:cNvCxnSpPr>
                <a:cxnSpLocks/>
              </p:cNvCxnSpPr>
              <p:nvPr/>
            </p:nvCxnSpPr>
            <p:spPr>
              <a:xfrm rot="2400000" flipH="1">
                <a:off x="6311470" y="1231634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7" name="Gerader Verbinder 156">
                <a:extLst>
                  <a:ext uri="{FF2B5EF4-FFF2-40B4-BE49-F238E27FC236}">
                    <a16:creationId xmlns:a16="http://schemas.microsoft.com/office/drawing/2014/main" id="{FDF724F2-0175-4854-90EA-BCA6BF069DA0}"/>
                  </a:ext>
                </a:extLst>
              </p:cNvPr>
              <p:cNvCxnSpPr>
                <a:cxnSpLocks/>
              </p:cNvCxnSpPr>
              <p:nvPr/>
            </p:nvCxnSpPr>
            <p:spPr>
              <a:xfrm rot="3000000" flipH="1">
                <a:off x="6365447" y="1176080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Gerader Verbinder 157">
                <a:extLst>
                  <a:ext uri="{FF2B5EF4-FFF2-40B4-BE49-F238E27FC236}">
                    <a16:creationId xmlns:a16="http://schemas.microsoft.com/office/drawing/2014/main" id="{4F2BF558-1A48-47B3-961D-CF21B732F244}"/>
                  </a:ext>
                </a:extLst>
              </p:cNvPr>
              <p:cNvCxnSpPr>
                <a:cxnSpLocks/>
              </p:cNvCxnSpPr>
              <p:nvPr/>
            </p:nvCxnSpPr>
            <p:spPr>
              <a:xfrm rot="3600000" flipH="1">
                <a:off x="6430691" y="1131794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9" name="Gerader Verbinder 158">
                <a:extLst>
                  <a:ext uri="{FF2B5EF4-FFF2-40B4-BE49-F238E27FC236}">
                    <a16:creationId xmlns:a16="http://schemas.microsoft.com/office/drawing/2014/main" id="{51A0CF39-82FE-4B38-B94E-366BDDC04196}"/>
                  </a:ext>
                </a:extLst>
              </p:cNvPr>
              <p:cNvCxnSpPr>
                <a:cxnSpLocks/>
              </p:cNvCxnSpPr>
              <p:nvPr/>
            </p:nvCxnSpPr>
            <p:spPr>
              <a:xfrm rot="4200000" flipH="1">
                <a:off x="6500723" y="1099172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0" name="Freihandform: Form 159">
                <a:extLst>
                  <a:ext uri="{FF2B5EF4-FFF2-40B4-BE49-F238E27FC236}">
                    <a16:creationId xmlns:a16="http://schemas.microsoft.com/office/drawing/2014/main" id="{8867BF89-5BF2-4A69-8C5A-E11602606162}"/>
                  </a:ext>
                </a:extLst>
              </p:cNvPr>
              <p:cNvSpPr/>
              <p:nvPr/>
            </p:nvSpPr>
            <p:spPr>
              <a:xfrm rot="21565405" flipH="1">
                <a:off x="6245968" y="676965"/>
                <a:ext cx="880578" cy="874445"/>
              </a:xfrm>
              <a:custGeom>
                <a:avLst/>
                <a:gdLst>
                  <a:gd name="connsiteX0" fmla="*/ 14763 w 880578"/>
                  <a:gd name="connsiteY0" fmla="*/ 0 h 874445"/>
                  <a:gd name="connsiteX1" fmla="*/ 880578 w 880578"/>
                  <a:gd name="connsiteY1" fmla="*/ 865815 h 874445"/>
                  <a:gd name="connsiteX2" fmla="*/ 880142 w 880578"/>
                  <a:gd name="connsiteY2" fmla="*/ 874445 h 874445"/>
                  <a:gd name="connsiteX3" fmla="*/ 0 w 880578"/>
                  <a:gd name="connsiteY3" fmla="*/ 874445 h 874445"/>
                  <a:gd name="connsiteX4" fmla="*/ 0 w 880578"/>
                  <a:gd name="connsiteY4" fmla="*/ 746 h 874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0578" h="874445">
                    <a:moveTo>
                      <a:pt x="14763" y="0"/>
                    </a:moveTo>
                    <a:cubicBezTo>
                      <a:pt x="492939" y="0"/>
                      <a:pt x="880578" y="387639"/>
                      <a:pt x="880578" y="865815"/>
                    </a:cubicBezTo>
                    <a:lnTo>
                      <a:pt x="880142" y="874445"/>
                    </a:lnTo>
                    <a:lnTo>
                      <a:pt x="0" y="874445"/>
                    </a:lnTo>
                    <a:lnTo>
                      <a:pt x="0" y="746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61" name="Gerader Verbinder 160">
                <a:extLst>
                  <a:ext uri="{FF2B5EF4-FFF2-40B4-BE49-F238E27FC236}">
                    <a16:creationId xmlns:a16="http://schemas.microsoft.com/office/drawing/2014/main" id="{9A976384-52AB-445D-9E7D-F1C03BD4E3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06749" y="1520975"/>
                <a:ext cx="900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2" name="Gerader Verbinder 161">
                <a:extLst>
                  <a:ext uri="{FF2B5EF4-FFF2-40B4-BE49-F238E27FC236}">
                    <a16:creationId xmlns:a16="http://schemas.microsoft.com/office/drawing/2014/main" id="{F41BD951-9F8A-4A4D-B899-5CE9D620D43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104632" y="623092"/>
                <a:ext cx="0" cy="900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3" name="zeiger">
            <a:extLst>
              <a:ext uri="{FF2B5EF4-FFF2-40B4-BE49-F238E27FC236}">
                <a16:creationId xmlns:a16="http://schemas.microsoft.com/office/drawing/2014/main" id="{ACC371DC-DF72-4CF1-A21A-5876DB211715}"/>
              </a:ext>
            </a:extLst>
          </p:cNvPr>
          <p:cNvGrpSpPr/>
          <p:nvPr/>
        </p:nvGrpSpPr>
        <p:grpSpPr>
          <a:xfrm rot="4763414">
            <a:off x="9896124" y="4200713"/>
            <a:ext cx="1425080" cy="71972"/>
            <a:chOff x="4605814" y="2888164"/>
            <a:chExt cx="1748166" cy="88289"/>
          </a:xfrm>
        </p:grpSpPr>
        <p:cxnSp>
          <p:nvCxnSpPr>
            <p:cNvPr id="164" name="Gerader Verbinder 163">
              <a:extLst>
                <a:ext uri="{FF2B5EF4-FFF2-40B4-BE49-F238E27FC236}">
                  <a16:creationId xmlns:a16="http://schemas.microsoft.com/office/drawing/2014/main" id="{CE8F6B38-6B30-4FA5-A091-4E51107A3F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05814" y="2932309"/>
              <a:ext cx="852011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Ellipse 164">
              <a:extLst>
                <a:ext uri="{FF2B5EF4-FFF2-40B4-BE49-F238E27FC236}">
                  <a16:creationId xmlns:a16="http://schemas.microsoft.com/office/drawing/2014/main" id="{98069DC6-AE63-4552-9A94-4F0A7617C7E2}"/>
                </a:ext>
              </a:extLst>
            </p:cNvPr>
            <p:cNvSpPr/>
            <p:nvPr/>
          </p:nvSpPr>
          <p:spPr>
            <a:xfrm rot="21565405" flipH="1">
              <a:off x="5423503" y="2899203"/>
              <a:ext cx="66217" cy="6621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6" name="Gerader Verbinder 165">
              <a:extLst>
                <a:ext uri="{FF2B5EF4-FFF2-40B4-BE49-F238E27FC236}">
                  <a16:creationId xmlns:a16="http://schemas.microsoft.com/office/drawing/2014/main" id="{C303FB86-D899-400E-972E-0C4F4F2994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57824" y="2932309"/>
              <a:ext cx="852011" cy="0"/>
            </a:xfrm>
            <a:prstGeom prst="line">
              <a:avLst/>
            </a:prstGeom>
            <a:ln w="190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Ellipse 166">
              <a:extLst>
                <a:ext uri="{FF2B5EF4-FFF2-40B4-BE49-F238E27FC236}">
                  <a16:creationId xmlns:a16="http://schemas.microsoft.com/office/drawing/2014/main" id="{5B70C3C0-3BF9-4F07-9A19-1ABD8484C4D4}"/>
                </a:ext>
              </a:extLst>
            </p:cNvPr>
            <p:cNvSpPr/>
            <p:nvPr/>
          </p:nvSpPr>
          <p:spPr>
            <a:xfrm rot="21565405" flipH="1">
              <a:off x="6265689" y="2888164"/>
              <a:ext cx="88291" cy="8828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2" name="Geschweifte Klammer links 191">
            <a:extLst>
              <a:ext uri="{FF2B5EF4-FFF2-40B4-BE49-F238E27FC236}">
                <a16:creationId xmlns:a16="http://schemas.microsoft.com/office/drawing/2014/main" id="{3D25E32E-4556-4068-B701-3EF29FCADAA3}"/>
              </a:ext>
            </a:extLst>
          </p:cNvPr>
          <p:cNvSpPr/>
          <p:nvPr/>
        </p:nvSpPr>
        <p:spPr>
          <a:xfrm rot="5400000">
            <a:off x="5563343" y="-343395"/>
            <a:ext cx="267678" cy="7252931"/>
          </a:xfrm>
          <a:prstGeom prst="leftBrace">
            <a:avLst>
              <a:gd name="adj1" fmla="val 90252"/>
              <a:gd name="adj2" fmla="val 50525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4" name="MotorKörper">
            <a:extLst>
              <a:ext uri="{FF2B5EF4-FFF2-40B4-BE49-F238E27FC236}">
                <a16:creationId xmlns:a16="http://schemas.microsoft.com/office/drawing/2014/main" id="{06F53C4C-80B5-429E-B611-7F55DD019580}"/>
              </a:ext>
            </a:extLst>
          </p:cNvPr>
          <p:cNvSpPr/>
          <p:nvPr/>
        </p:nvSpPr>
        <p:spPr>
          <a:xfrm>
            <a:off x="5288995" y="1699505"/>
            <a:ext cx="656599" cy="656599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5" name="MotorRotor">
            <a:extLst>
              <a:ext uri="{FF2B5EF4-FFF2-40B4-BE49-F238E27FC236}">
                <a16:creationId xmlns:a16="http://schemas.microsoft.com/office/drawing/2014/main" id="{AF4CF23C-219A-4AE9-98C0-BCD78215D32F}"/>
              </a:ext>
            </a:extLst>
          </p:cNvPr>
          <p:cNvSpPr/>
          <p:nvPr/>
        </p:nvSpPr>
        <p:spPr>
          <a:xfrm rot="10800000">
            <a:off x="4799315" y="1215329"/>
            <a:ext cx="1627554" cy="1633862"/>
          </a:xfrm>
          <a:custGeom>
            <a:avLst/>
            <a:gdLst>
              <a:gd name="connsiteX0" fmla="*/ 595313 w 2457452"/>
              <a:gd name="connsiteY0" fmla="*/ 2466977 h 2466977"/>
              <a:gd name="connsiteX1" fmla="*/ 0 w 2457452"/>
              <a:gd name="connsiteY1" fmla="*/ 1871664 h 2466977"/>
              <a:gd name="connsiteX2" fmla="*/ 1 w 2457452"/>
              <a:gd name="connsiteY2" fmla="*/ 1871664 h 2466977"/>
              <a:gd name="connsiteX3" fmla="*/ 595314 w 2457452"/>
              <a:gd name="connsiteY3" fmla="*/ 1276351 h 2466977"/>
              <a:gd name="connsiteX4" fmla="*/ 992982 w 2457452"/>
              <a:gd name="connsiteY4" fmla="*/ 1226345 h 2466977"/>
              <a:gd name="connsiteX5" fmla="*/ 1159959 w 2457452"/>
              <a:gd name="connsiteY5" fmla="*/ 1173852 h 2466977"/>
              <a:gd name="connsiteX6" fmla="*/ 1216820 w 2457452"/>
              <a:gd name="connsiteY6" fmla="*/ 992982 h 2466977"/>
              <a:gd name="connsiteX7" fmla="*/ 1266826 w 2457452"/>
              <a:gd name="connsiteY7" fmla="*/ 595313 h 2466977"/>
              <a:gd name="connsiteX8" fmla="*/ 1862139 w 2457452"/>
              <a:gd name="connsiteY8" fmla="*/ 0 h 2466977"/>
              <a:gd name="connsiteX9" fmla="*/ 2457452 w 2457452"/>
              <a:gd name="connsiteY9" fmla="*/ 595313 h 2466977"/>
              <a:gd name="connsiteX10" fmla="*/ 2457451 w 2457452"/>
              <a:gd name="connsiteY10" fmla="*/ 595313 h 2466977"/>
              <a:gd name="connsiteX11" fmla="*/ 1862138 w 2457452"/>
              <a:gd name="connsiteY11" fmla="*/ 1190626 h 2466977"/>
              <a:gd name="connsiteX12" fmla="*/ 1464470 w 2457452"/>
              <a:gd name="connsiteY12" fmla="*/ 1240632 h 2466977"/>
              <a:gd name="connsiteX13" fmla="*/ 1297492 w 2457452"/>
              <a:gd name="connsiteY13" fmla="*/ 1293125 h 2466977"/>
              <a:gd name="connsiteX14" fmla="*/ 1240632 w 2457452"/>
              <a:gd name="connsiteY14" fmla="*/ 1473995 h 2466977"/>
              <a:gd name="connsiteX15" fmla="*/ 1190626 w 2457452"/>
              <a:gd name="connsiteY15" fmla="*/ 1871664 h 2466977"/>
              <a:gd name="connsiteX16" fmla="*/ 595313 w 2457452"/>
              <a:gd name="connsiteY16" fmla="*/ 2466977 h 246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57452" h="2466977">
                <a:moveTo>
                  <a:pt x="595313" y="2466977"/>
                </a:moveTo>
                <a:cubicBezTo>
                  <a:pt x="266531" y="2466977"/>
                  <a:pt x="0" y="2200446"/>
                  <a:pt x="0" y="1871664"/>
                </a:cubicBezTo>
                <a:lnTo>
                  <a:pt x="1" y="1871664"/>
                </a:lnTo>
                <a:cubicBezTo>
                  <a:pt x="1" y="1542882"/>
                  <a:pt x="266532" y="1276351"/>
                  <a:pt x="595314" y="1276351"/>
                </a:cubicBezTo>
                <a:cubicBezTo>
                  <a:pt x="727870" y="1276351"/>
                  <a:pt x="860426" y="1259682"/>
                  <a:pt x="992982" y="1226345"/>
                </a:cubicBezTo>
                <a:lnTo>
                  <a:pt x="1159959" y="1173852"/>
                </a:lnTo>
                <a:lnTo>
                  <a:pt x="1216820" y="992982"/>
                </a:lnTo>
                <a:cubicBezTo>
                  <a:pt x="1250157" y="860426"/>
                  <a:pt x="1266826" y="727870"/>
                  <a:pt x="1266826" y="595313"/>
                </a:cubicBezTo>
                <a:cubicBezTo>
                  <a:pt x="1266826" y="266531"/>
                  <a:pt x="1533357" y="0"/>
                  <a:pt x="1862139" y="0"/>
                </a:cubicBezTo>
                <a:cubicBezTo>
                  <a:pt x="2190921" y="0"/>
                  <a:pt x="2457452" y="266531"/>
                  <a:pt x="2457452" y="595313"/>
                </a:cubicBezTo>
                <a:lnTo>
                  <a:pt x="2457451" y="595313"/>
                </a:lnTo>
                <a:cubicBezTo>
                  <a:pt x="2457451" y="924095"/>
                  <a:pt x="2190920" y="1190626"/>
                  <a:pt x="1862138" y="1190626"/>
                </a:cubicBezTo>
                <a:cubicBezTo>
                  <a:pt x="1729582" y="1190626"/>
                  <a:pt x="1597026" y="1207295"/>
                  <a:pt x="1464470" y="1240632"/>
                </a:cubicBezTo>
                <a:lnTo>
                  <a:pt x="1297492" y="1293125"/>
                </a:lnTo>
                <a:lnTo>
                  <a:pt x="1240632" y="1473995"/>
                </a:lnTo>
                <a:cubicBezTo>
                  <a:pt x="1207295" y="1606551"/>
                  <a:pt x="1190626" y="1739108"/>
                  <a:pt x="1190626" y="1871664"/>
                </a:cubicBezTo>
                <a:cubicBezTo>
                  <a:pt x="1190626" y="2200446"/>
                  <a:pt x="924095" y="2466977"/>
                  <a:pt x="595313" y="246697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u="sng"/>
          </a:p>
        </p:txBody>
      </p:sp>
      <p:sp>
        <p:nvSpPr>
          <p:cNvPr id="196" name="MotorRotorSchaft">
            <a:extLst>
              <a:ext uri="{FF2B5EF4-FFF2-40B4-BE49-F238E27FC236}">
                <a16:creationId xmlns:a16="http://schemas.microsoft.com/office/drawing/2014/main" id="{96BB7F2E-803B-4891-9AE8-919B87CC5D7E}"/>
              </a:ext>
            </a:extLst>
          </p:cNvPr>
          <p:cNvSpPr/>
          <p:nvPr/>
        </p:nvSpPr>
        <p:spPr>
          <a:xfrm>
            <a:off x="5456961" y="1867469"/>
            <a:ext cx="312263" cy="312263"/>
          </a:xfrm>
          <a:prstGeom prst="ellipse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u="sng"/>
          </a:p>
        </p:txBody>
      </p:sp>
      <p:sp>
        <p:nvSpPr>
          <p:cNvPr id="197" name="LEDShine">
            <a:extLst>
              <a:ext uri="{FF2B5EF4-FFF2-40B4-BE49-F238E27FC236}">
                <a16:creationId xmlns:a16="http://schemas.microsoft.com/office/drawing/2014/main" id="{1F7B8F10-69B8-4724-853E-A4EF957514BD}"/>
              </a:ext>
            </a:extLst>
          </p:cNvPr>
          <p:cNvSpPr/>
          <p:nvPr/>
        </p:nvSpPr>
        <p:spPr>
          <a:xfrm>
            <a:off x="3173455" y="1104017"/>
            <a:ext cx="920680" cy="920680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198" name="LEDBase">
            <a:extLst>
              <a:ext uri="{FF2B5EF4-FFF2-40B4-BE49-F238E27FC236}">
                <a16:creationId xmlns:a16="http://schemas.microsoft.com/office/drawing/2014/main" id="{642F8126-65A8-4E22-A010-1C12FA481B82}"/>
              </a:ext>
            </a:extLst>
          </p:cNvPr>
          <p:cNvGrpSpPr/>
          <p:nvPr/>
        </p:nvGrpSpPr>
        <p:grpSpPr>
          <a:xfrm>
            <a:off x="3364776" y="1347030"/>
            <a:ext cx="509625" cy="1441643"/>
            <a:chOff x="5755893" y="2412971"/>
            <a:chExt cx="1040235" cy="2942648"/>
          </a:xfrm>
        </p:grpSpPr>
        <p:sp>
          <p:nvSpPr>
            <p:cNvPr id="199" name="Rechteck 198">
              <a:extLst>
                <a:ext uri="{FF2B5EF4-FFF2-40B4-BE49-F238E27FC236}">
                  <a16:creationId xmlns:a16="http://schemas.microsoft.com/office/drawing/2014/main" id="{C949E45A-80F4-45C5-BDAD-0B5E82FEC033}"/>
                </a:ext>
              </a:extLst>
            </p:cNvPr>
            <p:cNvSpPr/>
            <p:nvPr/>
          </p:nvSpPr>
          <p:spPr>
            <a:xfrm>
              <a:off x="5856562" y="2832420"/>
              <a:ext cx="838899" cy="77178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0" name="Ellipse 199">
              <a:extLst>
                <a:ext uri="{FF2B5EF4-FFF2-40B4-BE49-F238E27FC236}">
                  <a16:creationId xmlns:a16="http://schemas.microsoft.com/office/drawing/2014/main" id="{705FF2E0-A3E7-49E0-84B4-962FBEE8A2A2}"/>
                </a:ext>
              </a:extLst>
            </p:cNvPr>
            <p:cNvSpPr/>
            <p:nvPr/>
          </p:nvSpPr>
          <p:spPr>
            <a:xfrm>
              <a:off x="5856563" y="2412971"/>
              <a:ext cx="838898" cy="83889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1" name="Rechteck 200">
              <a:extLst>
                <a:ext uri="{FF2B5EF4-FFF2-40B4-BE49-F238E27FC236}">
                  <a16:creationId xmlns:a16="http://schemas.microsoft.com/office/drawing/2014/main" id="{FA37B000-0D67-4782-B33A-CFF68722B45D}"/>
                </a:ext>
              </a:extLst>
            </p:cNvPr>
            <p:cNvSpPr/>
            <p:nvPr/>
          </p:nvSpPr>
          <p:spPr>
            <a:xfrm>
              <a:off x="5999956" y="3604208"/>
              <a:ext cx="91281" cy="175141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2" name="Rechteck 201">
              <a:extLst>
                <a:ext uri="{FF2B5EF4-FFF2-40B4-BE49-F238E27FC236}">
                  <a16:creationId xmlns:a16="http://schemas.microsoft.com/office/drawing/2014/main" id="{A74CF4DE-EA26-44ED-8D4C-856905AF1C6E}"/>
                </a:ext>
              </a:extLst>
            </p:cNvPr>
            <p:cNvSpPr/>
            <p:nvPr/>
          </p:nvSpPr>
          <p:spPr>
            <a:xfrm>
              <a:off x="6476206" y="3604208"/>
              <a:ext cx="91281" cy="140356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3" name="Ellipse 202">
              <a:extLst>
                <a:ext uri="{FF2B5EF4-FFF2-40B4-BE49-F238E27FC236}">
                  <a16:creationId xmlns:a16="http://schemas.microsoft.com/office/drawing/2014/main" id="{5F089257-B3F9-4C4C-BA7B-99C7CC1F0902}"/>
                </a:ext>
              </a:extLst>
            </p:cNvPr>
            <p:cNvSpPr/>
            <p:nvPr/>
          </p:nvSpPr>
          <p:spPr>
            <a:xfrm>
              <a:off x="5981700" y="2498833"/>
              <a:ext cx="271462" cy="2706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4" name="Rechteck 203">
              <a:extLst>
                <a:ext uri="{FF2B5EF4-FFF2-40B4-BE49-F238E27FC236}">
                  <a16:creationId xmlns:a16="http://schemas.microsoft.com/office/drawing/2014/main" id="{647BD8C2-D6FA-40B2-8D65-0E7D6A6A33CD}"/>
                </a:ext>
              </a:extLst>
            </p:cNvPr>
            <p:cNvSpPr/>
            <p:nvPr/>
          </p:nvSpPr>
          <p:spPr>
            <a:xfrm>
              <a:off x="5755893" y="3478373"/>
              <a:ext cx="1040235" cy="125835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205" name="Gruppieren 204">
            <a:extLst>
              <a:ext uri="{FF2B5EF4-FFF2-40B4-BE49-F238E27FC236}">
                <a16:creationId xmlns:a16="http://schemas.microsoft.com/office/drawing/2014/main" id="{2D75D5B8-047F-4D8E-9298-BCDD7042E07F}"/>
              </a:ext>
            </a:extLst>
          </p:cNvPr>
          <p:cNvGrpSpPr/>
          <p:nvPr/>
        </p:nvGrpSpPr>
        <p:grpSpPr>
          <a:xfrm>
            <a:off x="7721158" y="1689961"/>
            <a:ext cx="900229" cy="701557"/>
            <a:chOff x="5175250" y="2403475"/>
            <a:chExt cx="1841500" cy="1435100"/>
          </a:xfrm>
        </p:grpSpPr>
        <p:sp>
          <p:nvSpPr>
            <p:cNvPr id="206" name="Rechteck: abgerundete Ecken 205">
              <a:extLst>
                <a:ext uri="{FF2B5EF4-FFF2-40B4-BE49-F238E27FC236}">
                  <a16:creationId xmlns:a16="http://schemas.microsoft.com/office/drawing/2014/main" id="{CD2B20DE-79B5-44B9-9810-816BA0894AB0}"/>
                </a:ext>
              </a:extLst>
            </p:cNvPr>
            <p:cNvSpPr/>
            <p:nvPr/>
          </p:nvSpPr>
          <p:spPr>
            <a:xfrm>
              <a:off x="5175250" y="2403475"/>
              <a:ext cx="1841500" cy="143510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7" name="Rechteck: abgerundete Ecken 206">
              <a:extLst>
                <a:ext uri="{FF2B5EF4-FFF2-40B4-BE49-F238E27FC236}">
                  <a16:creationId xmlns:a16="http://schemas.microsoft.com/office/drawing/2014/main" id="{B8358ECA-761A-4A5B-A3DD-4217F3FE744E}"/>
                </a:ext>
              </a:extLst>
            </p:cNvPr>
            <p:cNvSpPr/>
            <p:nvPr/>
          </p:nvSpPr>
          <p:spPr>
            <a:xfrm>
              <a:off x="5421312" y="3087290"/>
              <a:ext cx="1349376" cy="67469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8" name="Rechteck: abgerundete Ecken 207">
              <a:extLst>
                <a:ext uri="{FF2B5EF4-FFF2-40B4-BE49-F238E27FC236}">
                  <a16:creationId xmlns:a16="http://schemas.microsoft.com/office/drawing/2014/main" id="{B5747FA5-B46E-4FAD-8ACB-584BD1766BE6}"/>
                </a:ext>
              </a:extLst>
            </p:cNvPr>
            <p:cNvSpPr/>
            <p:nvPr/>
          </p:nvSpPr>
          <p:spPr>
            <a:xfrm>
              <a:off x="5421312" y="2870596"/>
              <a:ext cx="1349376" cy="67469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9" name="Rechteck: abgerundete Ecken 208">
              <a:extLst>
                <a:ext uri="{FF2B5EF4-FFF2-40B4-BE49-F238E27FC236}">
                  <a16:creationId xmlns:a16="http://schemas.microsoft.com/office/drawing/2014/main" id="{A5F5A77C-2083-4C0E-9763-45681EFFD9B8}"/>
                </a:ext>
              </a:extLst>
            </p:cNvPr>
            <p:cNvSpPr/>
            <p:nvPr/>
          </p:nvSpPr>
          <p:spPr>
            <a:xfrm>
              <a:off x="5421312" y="3303984"/>
              <a:ext cx="1349376" cy="67469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10" name="Rechteck: abgerundete Ecken 209">
              <a:extLst>
                <a:ext uri="{FF2B5EF4-FFF2-40B4-BE49-F238E27FC236}">
                  <a16:creationId xmlns:a16="http://schemas.microsoft.com/office/drawing/2014/main" id="{64A18028-7A66-4C24-A3CB-158F87B58C13}"/>
                </a:ext>
              </a:extLst>
            </p:cNvPr>
            <p:cNvSpPr/>
            <p:nvPr/>
          </p:nvSpPr>
          <p:spPr>
            <a:xfrm>
              <a:off x="5421312" y="3522264"/>
              <a:ext cx="1349376" cy="67469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11" name="Rechteck: abgerundete Ecken 210">
              <a:extLst>
                <a:ext uri="{FF2B5EF4-FFF2-40B4-BE49-F238E27FC236}">
                  <a16:creationId xmlns:a16="http://schemas.microsoft.com/office/drawing/2014/main" id="{ED0D1C2F-8CCF-4EF1-B7F8-905F1B802CE6}"/>
                </a:ext>
              </a:extLst>
            </p:cNvPr>
            <p:cNvSpPr/>
            <p:nvPr/>
          </p:nvSpPr>
          <p:spPr>
            <a:xfrm>
              <a:off x="5421312" y="2652316"/>
              <a:ext cx="1349376" cy="67469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12" name="Ellipse 211">
            <a:extLst>
              <a:ext uri="{FF2B5EF4-FFF2-40B4-BE49-F238E27FC236}">
                <a16:creationId xmlns:a16="http://schemas.microsoft.com/office/drawing/2014/main" id="{74686C06-A3B1-40B1-A5F3-4FD72AE8EDD8}"/>
              </a:ext>
            </a:extLst>
          </p:cNvPr>
          <p:cNvSpPr/>
          <p:nvPr/>
        </p:nvSpPr>
        <p:spPr>
          <a:xfrm>
            <a:off x="8065729" y="1944542"/>
            <a:ext cx="211088" cy="211088"/>
          </a:xfrm>
          <a:prstGeom prst="ellipse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3" name="Ellipse 212">
            <a:extLst>
              <a:ext uri="{FF2B5EF4-FFF2-40B4-BE49-F238E27FC236}">
                <a16:creationId xmlns:a16="http://schemas.microsoft.com/office/drawing/2014/main" id="{ABD22904-6643-4CD5-BE97-E22B7F652255}"/>
              </a:ext>
            </a:extLst>
          </p:cNvPr>
          <p:cNvSpPr/>
          <p:nvPr/>
        </p:nvSpPr>
        <p:spPr>
          <a:xfrm>
            <a:off x="7988899" y="1863177"/>
            <a:ext cx="364748" cy="364748"/>
          </a:xfrm>
          <a:prstGeom prst="ellipse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4" name="Ellipse 213">
            <a:extLst>
              <a:ext uri="{FF2B5EF4-FFF2-40B4-BE49-F238E27FC236}">
                <a16:creationId xmlns:a16="http://schemas.microsoft.com/office/drawing/2014/main" id="{295CD6BF-6A9D-4584-A7BC-3FF59D2DB029}"/>
              </a:ext>
            </a:extLst>
          </p:cNvPr>
          <p:cNvSpPr/>
          <p:nvPr/>
        </p:nvSpPr>
        <p:spPr>
          <a:xfrm>
            <a:off x="7850566" y="1730615"/>
            <a:ext cx="641414" cy="641414"/>
          </a:xfrm>
          <a:prstGeom prst="ellipse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5" name="Ellipse 214">
            <a:extLst>
              <a:ext uri="{FF2B5EF4-FFF2-40B4-BE49-F238E27FC236}">
                <a16:creationId xmlns:a16="http://schemas.microsoft.com/office/drawing/2014/main" id="{6CD80DEC-6138-41B8-AF18-92E9D799EBA0}"/>
              </a:ext>
            </a:extLst>
          </p:cNvPr>
          <p:cNvSpPr/>
          <p:nvPr/>
        </p:nvSpPr>
        <p:spPr>
          <a:xfrm>
            <a:off x="7650149" y="1539055"/>
            <a:ext cx="1042249" cy="1026107"/>
          </a:xfrm>
          <a:prstGeom prst="ellipse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6" name="Ellipse 215">
            <a:extLst>
              <a:ext uri="{FF2B5EF4-FFF2-40B4-BE49-F238E27FC236}">
                <a16:creationId xmlns:a16="http://schemas.microsoft.com/office/drawing/2014/main" id="{6F724242-DC84-4892-8F10-99D52A0E88FB}"/>
              </a:ext>
            </a:extLst>
          </p:cNvPr>
          <p:cNvSpPr/>
          <p:nvPr/>
        </p:nvSpPr>
        <p:spPr>
          <a:xfrm>
            <a:off x="7316044" y="1192060"/>
            <a:ext cx="1712532" cy="1686008"/>
          </a:xfrm>
          <a:prstGeom prst="ellipse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540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"/>
                            </p:stCondLst>
                            <p:childTnLst>
                              <p:par>
                                <p:cTn id="5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5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"/>
                            </p:stCondLst>
                            <p:childTnLst>
                              <p:par>
                                <p:cTn id="61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5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50"/>
                            </p:stCondLst>
                            <p:childTnLst>
                              <p:par>
                                <p:cTn id="69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5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5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5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5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5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5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5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5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5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5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5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92" grpId="0" animBg="1"/>
      <p:bldP spid="194" grpId="0" animBg="1"/>
      <p:bldP spid="195" grpId="0" animBg="1"/>
      <p:bldP spid="195" grpId="1" animBg="1"/>
      <p:bldP spid="196" grpId="0" animBg="1"/>
      <p:bldP spid="197" grpId="0" animBg="1"/>
      <p:bldP spid="197" grpId="1" animBg="1"/>
      <p:bldP spid="197" grpId="2" animBg="1"/>
      <p:bldP spid="197" grpId="3" animBg="1"/>
      <p:bldP spid="197" grpId="4" animBg="1"/>
      <p:bldP spid="197" grpId="5" animBg="1"/>
      <p:bldP spid="197" grpId="6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F2315309-51F5-4E91-8F70-0FA81A9A7DCC}" vid="{062FAB4F-C766-499C-BBEB-7506A16E146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2C0B9A6DA19D74BBD58D681B186BE21" ma:contentTypeVersion="0" ma:contentTypeDescription="Ein neues Dokument erstellen." ma:contentTypeScope="" ma:versionID="de69c0262708bdefce7ada5c40dbda2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4f5dc90cf06628c3b90945c8266c24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1D1A36-CFB5-4577-AF02-0F03CE88BE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C2B1AC7-E67E-49E3-A7D6-24CFFE904CE6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C53DD87-E1A8-493A-93C3-7DBB0DDAA9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Titelvorlage</Template>
  <TotalTime>0</TotalTime>
  <Words>89</Words>
  <Application>Microsoft Office PowerPoint</Application>
  <PresentationFormat>Breitbild</PresentationFormat>
  <Paragraphs>59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</vt:lpstr>
      <vt:lpstr>Overview Microbial Fuel Cell</vt:lpstr>
      <vt:lpstr>Overview Microbial Fuel Cell</vt:lpstr>
      <vt:lpstr>PowerPoint-Präsentation</vt:lpstr>
      <vt:lpstr>Overview Microbial Fuel Cell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Microbial Fuel Cell</dc:title>
  <dc:creator>Berndorfer Johannes</dc:creator>
  <cp:lastModifiedBy>Maximilian Dürschmied</cp:lastModifiedBy>
  <cp:revision>11</cp:revision>
  <dcterms:created xsi:type="dcterms:W3CDTF">2018-10-25T11:04:22Z</dcterms:created>
  <dcterms:modified xsi:type="dcterms:W3CDTF">2018-11-25T09:55:52Z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0x01010042C0B9A6DA19D74BBD58D681B186BE21</vt:lpwstr>
  </property>
</Properties>
</file>