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F07A4-7D06-45E8-ABC0-C39F62B5D9F3}" v="97" dt="2019-01-24T21:10:57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38" d="100"/>
          <a:sy n="38" d="100"/>
        </p:scale>
        <p:origin x="52" y="6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JOBARD" userId="3dc6fa9ea7641507" providerId="Windows Live" clId="Web-{3DAA21F9-2B24-4DC2-A662-C334DA777F32}"/>
    <pc:docChg chg="addSld modSld">
      <pc:chgData name="Patrick JOBARD" userId="3dc6fa9ea7641507" providerId="Windows Live" clId="Web-{3DAA21F9-2B24-4DC2-A662-C334DA777F32}" dt="2018-12-11T13:49:07.430" v="214"/>
      <pc:docMkLst>
        <pc:docMk/>
      </pc:docMkLst>
    </pc:docChg>
  </pc:docChgLst>
  <pc:docChgLst>
    <pc:chgData name="Patrick JOBARD" userId="3dc6fa9ea7641507" providerId="LiveId" clId="{7397893A-5321-44B2-8CA4-DA3D7BD7DD70}"/>
    <pc:docChg chg="undo custSel mod addSld modSld">
      <pc:chgData name="Patrick JOBARD" userId="3dc6fa9ea7641507" providerId="LiveId" clId="{7397893A-5321-44B2-8CA4-DA3D7BD7DD70}" dt="2018-12-13T21:35:29.761" v="1450" actId="20577"/>
      <pc:docMkLst>
        <pc:docMk/>
      </pc:docMkLst>
      <pc:sldChg chg="addSp delSp modSp add modAnim">
        <pc:chgData name="Patrick JOBARD" userId="3dc6fa9ea7641507" providerId="LiveId" clId="{7397893A-5321-44B2-8CA4-DA3D7BD7DD70}" dt="2018-12-13T20:26:22.527" v="912"/>
        <pc:sldMkLst>
          <pc:docMk/>
          <pc:sldMk cId="1051279133" sldId="259"/>
        </pc:sldMkLst>
        <pc:spChg chg="del">
          <ac:chgData name="Patrick JOBARD" userId="3dc6fa9ea7641507" providerId="LiveId" clId="{7397893A-5321-44B2-8CA4-DA3D7BD7DD70}" dt="2018-12-11T21:03:22.038" v="1" actId="478"/>
          <ac:spMkLst>
            <pc:docMk/>
            <pc:sldMk cId="1051279133" sldId="259"/>
            <ac:spMk id="2" creationId="{4EC6B66A-EFC1-4533-8EA1-4C7B3A710FCB}"/>
          </ac:spMkLst>
        </pc:spChg>
        <pc:spChg chg="del">
          <ac:chgData name="Patrick JOBARD" userId="3dc6fa9ea7641507" providerId="LiveId" clId="{7397893A-5321-44B2-8CA4-DA3D7BD7DD70}" dt="2018-12-11T21:03:24.369" v="2" actId="478"/>
          <ac:spMkLst>
            <pc:docMk/>
            <pc:sldMk cId="1051279133" sldId="259"/>
            <ac:spMk id="3" creationId="{7F0C5765-10E0-48DD-89B7-F1130F1DF6A4}"/>
          </ac:spMkLst>
        </pc:spChg>
        <pc:spChg chg="add mod">
          <ac:chgData name="Patrick JOBARD" userId="3dc6fa9ea7641507" providerId="LiveId" clId="{7397893A-5321-44B2-8CA4-DA3D7BD7DD70}" dt="2018-12-11T21:14:14.436" v="169" actId="1035"/>
          <ac:spMkLst>
            <pc:docMk/>
            <pc:sldMk cId="1051279133" sldId="259"/>
            <ac:spMk id="4" creationId="{328C4EC3-B72F-43C5-BE4B-D2EDB968BDB9}"/>
          </ac:spMkLst>
        </pc:spChg>
        <pc:spChg chg="add mod">
          <ac:chgData name="Patrick JOBARD" userId="3dc6fa9ea7641507" providerId="LiveId" clId="{7397893A-5321-44B2-8CA4-DA3D7BD7DD70}" dt="2018-12-11T21:17:57.106" v="218" actId="115"/>
          <ac:spMkLst>
            <pc:docMk/>
            <pc:sldMk cId="1051279133" sldId="259"/>
            <ac:spMk id="11" creationId="{01A3AD8D-F5A2-487A-99EA-422287D6D671}"/>
          </ac:spMkLst>
        </pc:spChg>
        <pc:spChg chg="add mod">
          <ac:chgData name="Patrick JOBARD" userId="3dc6fa9ea7641507" providerId="LiveId" clId="{7397893A-5321-44B2-8CA4-DA3D7BD7DD70}" dt="2018-12-11T21:18:39.525" v="250" actId="1035"/>
          <ac:spMkLst>
            <pc:docMk/>
            <pc:sldMk cId="1051279133" sldId="259"/>
            <ac:spMk id="12" creationId="{22F2F616-7F6E-40F3-AE56-36E3647E6EE9}"/>
          </ac:spMkLst>
        </pc:spChg>
        <pc:picChg chg="add del mod">
          <ac:chgData name="Patrick JOBARD" userId="3dc6fa9ea7641507" providerId="LiveId" clId="{7397893A-5321-44B2-8CA4-DA3D7BD7DD70}" dt="2018-12-11T21:09:36.160" v="87" actId="478"/>
          <ac:picMkLst>
            <pc:docMk/>
            <pc:sldMk cId="1051279133" sldId="259"/>
            <ac:picMk id="6" creationId="{663D24F8-3AC2-4444-970A-4AADCBBDCF3D}"/>
          </ac:picMkLst>
        </pc:picChg>
        <pc:picChg chg="add mod modCrop">
          <ac:chgData name="Patrick JOBARD" userId="3dc6fa9ea7641507" providerId="LiveId" clId="{7397893A-5321-44B2-8CA4-DA3D7BD7DD70}" dt="2018-12-11T21:11:39.202" v="106" actId="14100"/>
          <ac:picMkLst>
            <pc:docMk/>
            <pc:sldMk cId="1051279133" sldId="259"/>
            <ac:picMk id="8" creationId="{C4C93016-EF93-40EC-82AC-53E24AED04F7}"/>
          </ac:picMkLst>
        </pc:picChg>
        <pc:picChg chg="add mod modCrop">
          <ac:chgData name="Patrick JOBARD" userId="3dc6fa9ea7641507" providerId="LiveId" clId="{7397893A-5321-44B2-8CA4-DA3D7BD7DD70}" dt="2018-12-11T21:20:21.152" v="252" actId="1076"/>
          <ac:picMkLst>
            <pc:docMk/>
            <pc:sldMk cId="1051279133" sldId="259"/>
            <ac:picMk id="10" creationId="{62E9BFB7-E3D9-48F2-8B76-385B472DDE7C}"/>
          </ac:picMkLst>
        </pc:picChg>
      </pc:sldChg>
      <pc:sldChg chg="addSp delSp modSp add modAnim">
        <pc:chgData name="Patrick JOBARD" userId="3dc6fa9ea7641507" providerId="LiveId" clId="{7397893A-5321-44B2-8CA4-DA3D7BD7DD70}" dt="2018-12-13T20:42:17.228" v="1047" actId="20577"/>
        <pc:sldMkLst>
          <pc:docMk/>
          <pc:sldMk cId="1640949043" sldId="260"/>
        </pc:sldMkLst>
        <pc:spChg chg="mod">
          <ac:chgData name="Patrick JOBARD" userId="3dc6fa9ea7641507" providerId="LiveId" clId="{7397893A-5321-44B2-8CA4-DA3D7BD7DD70}" dt="2018-12-13T20:42:17.228" v="1047" actId="20577"/>
          <ac:spMkLst>
            <pc:docMk/>
            <pc:sldMk cId="1640949043" sldId="260"/>
            <ac:spMk id="4" creationId="{328C4EC3-B72F-43C5-BE4B-D2EDB968BDB9}"/>
          </ac:spMkLst>
        </pc:spChg>
        <pc:spChg chg="mod">
          <ac:chgData name="Patrick JOBARD" userId="3dc6fa9ea7641507" providerId="LiveId" clId="{7397893A-5321-44B2-8CA4-DA3D7BD7DD70}" dt="2018-12-11T21:23:56.411" v="299" actId="164"/>
          <ac:spMkLst>
            <pc:docMk/>
            <pc:sldMk cId="1640949043" sldId="260"/>
            <ac:spMk id="11" creationId="{01A3AD8D-F5A2-487A-99EA-422287D6D671}"/>
          </ac:spMkLst>
        </pc:spChg>
        <pc:spChg chg="mod topLvl">
          <ac:chgData name="Patrick JOBARD" userId="3dc6fa9ea7641507" providerId="LiveId" clId="{7397893A-5321-44B2-8CA4-DA3D7BD7DD70}" dt="2018-12-11T21:23:04.763" v="262" actId="164"/>
          <ac:spMkLst>
            <pc:docMk/>
            <pc:sldMk cId="1640949043" sldId="260"/>
            <ac:spMk id="12" creationId="{22F2F616-7F6E-40F3-AE56-36E3647E6EE9}"/>
          </ac:spMkLst>
        </pc:spChg>
        <pc:spChg chg="add mod">
          <ac:chgData name="Patrick JOBARD" userId="3dc6fa9ea7641507" providerId="LiveId" clId="{7397893A-5321-44B2-8CA4-DA3D7BD7DD70}" dt="2018-12-11T21:46:17.431" v="433" actId="164"/>
          <ac:spMkLst>
            <pc:docMk/>
            <pc:sldMk cId="1640949043" sldId="260"/>
            <ac:spMk id="38" creationId="{3BB8DD2A-AB93-4E1A-B056-620A9A6C38D8}"/>
          </ac:spMkLst>
        </pc:spChg>
        <pc:spChg chg="add mod">
          <ac:chgData name="Patrick JOBARD" userId="3dc6fa9ea7641507" providerId="LiveId" clId="{7397893A-5321-44B2-8CA4-DA3D7BD7DD70}" dt="2018-12-11T21:46:51.654" v="435" actId="164"/>
          <ac:spMkLst>
            <pc:docMk/>
            <pc:sldMk cId="1640949043" sldId="260"/>
            <ac:spMk id="1025" creationId="{F59478E6-491A-491B-816C-4E8DB964EE16}"/>
          </ac:spMkLst>
        </pc:spChg>
        <pc:spChg chg="add mod">
          <ac:chgData name="Patrick JOBARD" userId="3dc6fa9ea7641507" providerId="LiveId" clId="{7397893A-5321-44B2-8CA4-DA3D7BD7DD70}" dt="2018-12-13T20:24:32.596" v="906" actId="1076"/>
          <ac:spMkLst>
            <pc:docMk/>
            <pc:sldMk cId="1640949043" sldId="260"/>
            <ac:spMk id="1036" creationId="{B8B0EAD5-69EE-4F73-A1AA-7C20420F4F7C}"/>
          </ac:spMkLst>
        </pc:spChg>
        <pc:grpChg chg="add mod">
          <ac:chgData name="Patrick JOBARD" userId="3dc6fa9ea7641507" providerId="LiveId" clId="{7397893A-5321-44B2-8CA4-DA3D7BD7DD70}" dt="2018-12-13T20:25:22.193" v="909" actId="164"/>
          <ac:grpSpMkLst>
            <pc:docMk/>
            <pc:sldMk cId="1640949043" sldId="260"/>
            <ac:grpSpMk id="2" creationId="{24D30E08-9E83-4403-9A2F-8C6834516B07}"/>
          </ac:grpSpMkLst>
        </pc:grpChg>
        <pc:grpChg chg="add del mod">
          <ac:chgData name="Patrick JOBARD" userId="3dc6fa9ea7641507" providerId="LiveId" clId="{7397893A-5321-44B2-8CA4-DA3D7BD7DD70}" dt="2018-12-11T21:22:55.455" v="261" actId="165"/>
          <ac:grpSpMkLst>
            <pc:docMk/>
            <pc:sldMk cId="1640949043" sldId="260"/>
            <ac:grpSpMk id="2" creationId="{D7D53831-FDD8-4BCD-B8A6-66FA43BE861F}"/>
          </ac:grpSpMkLst>
        </pc:grpChg>
        <pc:grpChg chg="add mod">
          <ac:chgData name="Patrick JOBARD" userId="3dc6fa9ea7641507" providerId="LiveId" clId="{7397893A-5321-44B2-8CA4-DA3D7BD7DD70}" dt="2018-12-11T21:24:06.624" v="323" actId="1036"/>
          <ac:grpSpMkLst>
            <pc:docMk/>
            <pc:sldMk cId="1640949043" sldId="260"/>
            <ac:grpSpMk id="3" creationId="{D63B433E-F2A2-4DB2-BBEC-076A9D3011D5}"/>
          </ac:grpSpMkLst>
        </pc:grpChg>
        <pc:grpChg chg="add mod">
          <ac:chgData name="Patrick JOBARD" userId="3dc6fa9ea7641507" providerId="LiveId" clId="{7397893A-5321-44B2-8CA4-DA3D7BD7DD70}" dt="2018-12-11T21:24:01.237" v="318" actId="1035"/>
          <ac:grpSpMkLst>
            <pc:docMk/>
            <pc:sldMk cId="1640949043" sldId="260"/>
            <ac:grpSpMk id="5" creationId="{83169759-C62E-40C6-B3CB-E7FA8290A9A1}"/>
          </ac:grpSpMkLst>
        </pc:grpChg>
        <pc:grpChg chg="mod">
          <ac:chgData name="Patrick JOBARD" userId="3dc6fa9ea7641507" providerId="LiveId" clId="{7397893A-5321-44B2-8CA4-DA3D7BD7DD70}" dt="2018-12-11T21:30:39.532" v="351" actId="1036"/>
          <ac:grpSpMkLst>
            <pc:docMk/>
            <pc:sldMk cId="1640949043" sldId="260"/>
            <ac:grpSpMk id="6" creationId="{612EEBF3-4B29-4B0A-A0BD-051766256170}"/>
          </ac:grpSpMkLst>
        </pc:grpChg>
        <pc:grpChg chg="add mod">
          <ac:chgData name="Patrick JOBARD" userId="3dc6fa9ea7641507" providerId="LiveId" clId="{7397893A-5321-44B2-8CA4-DA3D7BD7DD70}" dt="2018-12-11T21:46:51.654" v="435" actId="164"/>
          <ac:grpSpMkLst>
            <pc:docMk/>
            <pc:sldMk cId="1640949043" sldId="260"/>
            <ac:grpSpMk id="19" creationId="{AE44860A-C5FE-4685-8A89-672C313BA285}"/>
          </ac:grpSpMkLst>
        </pc:grpChg>
        <pc:grpChg chg="mod">
          <ac:chgData name="Patrick JOBARD" userId="3dc6fa9ea7641507" providerId="LiveId" clId="{7397893A-5321-44B2-8CA4-DA3D7BD7DD70}" dt="2018-12-11T21:31:56.811" v="352"/>
          <ac:grpSpMkLst>
            <pc:docMk/>
            <pc:sldMk cId="1640949043" sldId="260"/>
            <ac:grpSpMk id="21" creationId="{A00A0D0C-AD92-4A67-98F9-B91D6C6C5330}"/>
          </ac:grpSpMkLst>
        </pc:grpChg>
        <pc:grpChg chg="add mod topLvl">
          <ac:chgData name="Patrick JOBARD" userId="3dc6fa9ea7641507" providerId="LiveId" clId="{7397893A-5321-44B2-8CA4-DA3D7BD7DD70}" dt="2018-12-11T21:48:08.499" v="439" actId="164"/>
          <ac:grpSpMkLst>
            <pc:docMk/>
            <pc:sldMk cId="1640949043" sldId="260"/>
            <ac:grpSpMk id="1029" creationId="{E9667882-FF87-4768-A285-9F9B5AA48496}"/>
          </ac:grpSpMkLst>
        </pc:grpChg>
        <pc:grpChg chg="add mod">
          <ac:chgData name="Patrick JOBARD" userId="3dc6fa9ea7641507" providerId="LiveId" clId="{7397893A-5321-44B2-8CA4-DA3D7BD7DD70}" dt="2018-12-11T21:47:41.402" v="436" actId="164"/>
          <ac:grpSpMkLst>
            <pc:docMk/>
            <pc:sldMk cId="1640949043" sldId="260"/>
            <ac:grpSpMk id="1030" creationId="{759B3325-885B-4074-92EC-DADEF4543F66}"/>
          </ac:grpSpMkLst>
        </pc:grpChg>
        <pc:grpChg chg="add mod topLvl">
          <ac:chgData name="Patrick JOBARD" userId="3dc6fa9ea7641507" providerId="LiveId" clId="{7397893A-5321-44B2-8CA4-DA3D7BD7DD70}" dt="2018-12-11T21:47:58.006" v="438" actId="165"/>
          <ac:grpSpMkLst>
            <pc:docMk/>
            <pc:sldMk cId="1640949043" sldId="260"/>
            <ac:grpSpMk id="1031" creationId="{97552DA2-B5BB-418E-BC83-7190D1202DA8}"/>
          </ac:grpSpMkLst>
        </pc:grpChg>
        <pc:grpChg chg="add del mod">
          <ac:chgData name="Patrick JOBARD" userId="3dc6fa9ea7641507" providerId="LiveId" clId="{7397893A-5321-44B2-8CA4-DA3D7BD7DD70}" dt="2018-12-11T21:47:58.006" v="438" actId="165"/>
          <ac:grpSpMkLst>
            <pc:docMk/>
            <pc:sldMk cId="1640949043" sldId="260"/>
            <ac:grpSpMk id="1032" creationId="{AF958AF6-F140-4FA5-959E-A8013343A409}"/>
          </ac:grpSpMkLst>
        </pc:grpChg>
        <pc:grpChg chg="add mod">
          <ac:chgData name="Patrick JOBARD" userId="3dc6fa9ea7641507" providerId="LiveId" clId="{7397893A-5321-44B2-8CA4-DA3D7BD7DD70}" dt="2018-12-11T21:48:08.499" v="439" actId="164"/>
          <ac:grpSpMkLst>
            <pc:docMk/>
            <pc:sldMk cId="1640949043" sldId="260"/>
            <ac:grpSpMk id="1033" creationId="{FCBB0F6A-ACC2-4091-BDB5-BA849D0093E1}"/>
          </ac:grpSpMkLst>
        </pc:grpChg>
        <pc:grpChg chg="add mod">
          <ac:chgData name="Patrick JOBARD" userId="3dc6fa9ea7641507" providerId="LiveId" clId="{7397893A-5321-44B2-8CA4-DA3D7BD7DD70}" dt="2018-12-13T20:25:22.193" v="909" actId="164"/>
          <ac:grpSpMkLst>
            <pc:docMk/>
            <pc:sldMk cId="1640949043" sldId="260"/>
            <ac:grpSpMk id="1037" creationId="{16847622-816C-420E-92CE-99F50DE16790}"/>
          </ac:grpSpMkLst>
        </pc:grpChg>
        <pc:picChg chg="mod topLvl">
          <ac:chgData name="Patrick JOBARD" userId="3dc6fa9ea7641507" providerId="LiveId" clId="{7397893A-5321-44B2-8CA4-DA3D7BD7DD70}" dt="2018-12-11T21:23:56.411" v="299" actId="164"/>
          <ac:picMkLst>
            <pc:docMk/>
            <pc:sldMk cId="1640949043" sldId="260"/>
            <ac:picMk id="8" creationId="{C4C93016-EF93-40EC-82AC-53E24AED04F7}"/>
          </ac:picMkLst>
        </pc:picChg>
        <pc:picChg chg="mod topLvl">
          <ac:chgData name="Patrick JOBARD" userId="3dc6fa9ea7641507" providerId="LiveId" clId="{7397893A-5321-44B2-8CA4-DA3D7BD7DD70}" dt="2018-12-11T21:23:04.763" v="262" actId="164"/>
          <ac:picMkLst>
            <pc:docMk/>
            <pc:sldMk cId="1640949043" sldId="260"/>
            <ac:picMk id="10" creationId="{62E9BFB7-E3D9-48F2-8B76-385B472DDE7C}"/>
          </ac:picMkLst>
        </pc:picChg>
        <pc:picChg chg="add mod modCrop">
          <ac:chgData name="Patrick JOBARD" userId="3dc6fa9ea7641507" providerId="LiveId" clId="{7397893A-5321-44B2-8CA4-DA3D7BD7DD70}" dt="2018-12-11T21:46:17.431" v="433" actId="164"/>
          <ac:picMkLst>
            <pc:docMk/>
            <pc:sldMk cId="1640949043" sldId="260"/>
            <ac:picMk id="28" creationId="{414E9457-DB90-4FE9-A173-2D15460BEFB6}"/>
          </ac:picMkLst>
        </pc:picChg>
        <pc:picChg chg="add del mod">
          <ac:chgData name="Patrick JOBARD" userId="3dc6fa9ea7641507" providerId="LiveId" clId="{7397893A-5321-44B2-8CA4-DA3D7BD7DD70}" dt="2018-12-11T21:50:14.612" v="451" actId="478"/>
          <ac:picMkLst>
            <pc:docMk/>
            <pc:sldMk cId="1640949043" sldId="260"/>
            <ac:picMk id="45" creationId="{14B3F53B-1C21-422B-B7CD-A9928CF32E0D}"/>
          </ac:picMkLst>
        </pc:picChg>
        <pc:picChg chg="add mod ord">
          <ac:chgData name="Patrick JOBARD" userId="3dc6fa9ea7641507" providerId="LiveId" clId="{7397893A-5321-44B2-8CA4-DA3D7BD7DD70}" dt="2018-12-13T20:25:22.193" v="909" actId="164"/>
          <ac:picMkLst>
            <pc:docMk/>
            <pc:sldMk cId="1640949043" sldId="260"/>
            <ac:picMk id="1026" creationId="{C1EBB160-BD73-4C5A-AAC4-FE4692CA69C1}"/>
          </ac:picMkLst>
        </pc:picChg>
        <pc:picChg chg="add del mod">
          <ac:chgData name="Patrick JOBARD" userId="3dc6fa9ea7641507" providerId="LiveId" clId="{7397893A-5321-44B2-8CA4-DA3D7BD7DD70}" dt="2018-12-11T21:40:40.863" v="358" actId="478"/>
          <ac:picMkLst>
            <pc:docMk/>
            <pc:sldMk cId="1640949043" sldId="260"/>
            <ac:picMk id="1045" creationId="{12CC219B-3D4D-4A1C-BF8F-B0DAB09BB878}"/>
          </ac:picMkLst>
        </pc:picChg>
        <pc:cxnChg chg="add mod">
          <ac:chgData name="Patrick JOBARD" userId="3dc6fa9ea7641507" providerId="LiveId" clId="{7397893A-5321-44B2-8CA4-DA3D7BD7DD70}" dt="2018-12-11T21:47:41.402" v="436" actId="164"/>
          <ac:cxnSpMkLst>
            <pc:docMk/>
            <pc:sldMk cId="1640949043" sldId="260"/>
            <ac:cxnSpMk id="30" creationId="{3186E66D-D355-4034-972E-2889CA97B9CB}"/>
          </ac:cxnSpMkLst>
        </pc:cxnChg>
        <pc:cxnChg chg="add mod">
          <ac:chgData name="Patrick JOBARD" userId="3dc6fa9ea7641507" providerId="LiveId" clId="{7397893A-5321-44B2-8CA4-DA3D7BD7DD70}" dt="2018-12-11T21:46:17.431" v="433" actId="164"/>
          <ac:cxnSpMkLst>
            <pc:docMk/>
            <pc:sldMk cId="1640949043" sldId="260"/>
            <ac:cxnSpMk id="37" creationId="{16BD672A-9D00-495C-BA20-DCAA9A9C9CBE}"/>
          </ac:cxnSpMkLst>
        </pc:cxnChg>
        <pc:cxnChg chg="add mod">
          <ac:chgData name="Patrick JOBARD" userId="3dc6fa9ea7641507" providerId="LiveId" clId="{7397893A-5321-44B2-8CA4-DA3D7BD7DD70}" dt="2018-12-11T21:46:51.654" v="435" actId="164"/>
          <ac:cxnSpMkLst>
            <pc:docMk/>
            <pc:sldMk cId="1640949043" sldId="260"/>
            <ac:cxnSpMk id="1024" creationId="{05C4BC94-D7E6-4C5E-8AC8-3C2E78B24AE2}"/>
          </ac:cxnSpMkLst>
        </pc:cxnChg>
        <pc:cxnChg chg="add mod ord topLvl">
          <ac:chgData name="Patrick JOBARD" userId="3dc6fa9ea7641507" providerId="LiveId" clId="{7397893A-5321-44B2-8CA4-DA3D7BD7DD70}" dt="2018-12-11T21:48:08.499" v="439" actId="164"/>
          <ac:cxnSpMkLst>
            <pc:docMk/>
            <pc:sldMk cId="1640949043" sldId="260"/>
            <ac:cxnSpMk id="1027" creationId="{FD7DF996-4FAB-4347-90DF-728D35100270}"/>
          </ac:cxnSpMkLst>
        </pc:cxnChg>
        <pc:cxnChg chg="add mod">
          <ac:chgData name="Patrick JOBARD" userId="3dc6fa9ea7641507" providerId="LiveId" clId="{7397893A-5321-44B2-8CA4-DA3D7BD7DD70}" dt="2018-12-11T21:51:30.062" v="509" actId="164"/>
          <ac:cxnSpMkLst>
            <pc:docMk/>
            <pc:sldMk cId="1640949043" sldId="260"/>
            <ac:cxnSpMk id="1035" creationId="{6A0A5229-2255-42B3-B42B-8B6BBF66675D}"/>
          </ac:cxnSpMkLst>
        </pc:cxnChg>
      </pc:sldChg>
      <pc:sldChg chg="addSp delSp modSp add">
        <pc:chgData name="Patrick JOBARD" userId="3dc6fa9ea7641507" providerId="LiveId" clId="{7397893A-5321-44B2-8CA4-DA3D7BD7DD70}" dt="2018-12-13T20:42:09.705" v="1045" actId="20577"/>
        <pc:sldMkLst>
          <pc:docMk/>
          <pc:sldMk cId="2659877758" sldId="261"/>
        </pc:sldMkLst>
        <pc:spChg chg="del">
          <ac:chgData name="Patrick JOBARD" userId="3dc6fa9ea7641507" providerId="LiveId" clId="{7397893A-5321-44B2-8CA4-DA3D7BD7DD70}" dt="2018-12-11T21:52:57.026" v="514" actId="478"/>
          <ac:spMkLst>
            <pc:docMk/>
            <pc:sldMk cId="2659877758" sldId="261"/>
            <ac:spMk id="2" creationId="{2B7E8ACF-C05F-4656-8087-D1DCCC044C02}"/>
          </ac:spMkLst>
        </pc:spChg>
        <pc:spChg chg="del">
          <ac:chgData name="Patrick JOBARD" userId="3dc6fa9ea7641507" providerId="LiveId" clId="{7397893A-5321-44B2-8CA4-DA3D7BD7DD70}" dt="2018-12-11T21:52:59.911" v="515" actId="478"/>
          <ac:spMkLst>
            <pc:docMk/>
            <pc:sldMk cId="2659877758" sldId="261"/>
            <ac:spMk id="3" creationId="{46EC9F7A-DE7B-415B-B5CA-235E8065419C}"/>
          </ac:spMkLst>
        </pc:spChg>
        <pc:spChg chg="add mod">
          <ac:chgData name="Patrick JOBARD" userId="3dc6fa9ea7641507" providerId="LiveId" clId="{7397893A-5321-44B2-8CA4-DA3D7BD7DD70}" dt="2018-12-13T20:42:09.705" v="1045" actId="20577"/>
          <ac:spMkLst>
            <pc:docMk/>
            <pc:sldMk cId="2659877758" sldId="261"/>
            <ac:spMk id="20" creationId="{F50B353B-728B-46F9-9865-C42BD87E3E17}"/>
          </ac:spMkLst>
        </pc:spChg>
        <pc:grpChg chg="add mod">
          <ac:chgData name="Patrick JOBARD" userId="3dc6fa9ea7641507" providerId="LiveId" clId="{7397893A-5321-44B2-8CA4-DA3D7BD7DD70}" dt="2018-12-11T21:57:34.476" v="533" actId="164"/>
          <ac:grpSpMkLst>
            <pc:docMk/>
            <pc:sldMk cId="2659877758" sldId="261"/>
            <ac:grpSpMk id="4" creationId="{AFD91786-CB41-49AE-97FB-8F404DDA02C9}"/>
          </ac:grpSpMkLst>
        </pc:grpChg>
        <pc:grpChg chg="add mod">
          <ac:chgData name="Patrick JOBARD" userId="3dc6fa9ea7641507" providerId="LiveId" clId="{7397893A-5321-44B2-8CA4-DA3D7BD7DD70}" dt="2018-12-11T21:57:34.476" v="533" actId="164"/>
          <ac:grpSpMkLst>
            <pc:docMk/>
            <pc:sldMk cId="2659877758" sldId="261"/>
            <ac:grpSpMk id="17" creationId="{E2346FA0-A1AB-4F17-9A34-CA8CB892750E}"/>
          </ac:grpSpMkLst>
        </pc:grpChg>
        <pc:picChg chg="add mod modCrop">
          <ac:chgData name="Patrick JOBARD" userId="3dc6fa9ea7641507" providerId="LiveId" clId="{7397893A-5321-44B2-8CA4-DA3D7BD7DD70}" dt="2018-12-11T21:56:58.639" v="524" actId="14100"/>
          <ac:picMkLst>
            <pc:docMk/>
            <pc:sldMk cId="2659877758" sldId="261"/>
            <ac:picMk id="14" creationId="{77717C24-1894-429A-A838-21A6C2BC4FE1}"/>
          </ac:picMkLst>
        </pc:picChg>
        <pc:cxnChg chg="add mod">
          <ac:chgData name="Patrick JOBARD" userId="3dc6fa9ea7641507" providerId="LiveId" clId="{7397893A-5321-44B2-8CA4-DA3D7BD7DD70}" dt="2018-12-11T21:57:34.476" v="533" actId="164"/>
          <ac:cxnSpMkLst>
            <pc:docMk/>
            <pc:sldMk cId="2659877758" sldId="261"/>
            <ac:cxnSpMk id="16" creationId="{5E025CC8-97D4-47F5-B29E-AA4532F5052F}"/>
          </ac:cxnSpMkLst>
        </pc:cxnChg>
        <pc:cxnChg chg="add mod">
          <ac:chgData name="Patrick JOBARD" userId="3dc6fa9ea7641507" providerId="LiveId" clId="{7397893A-5321-44B2-8CA4-DA3D7BD7DD70}" dt="2018-12-11T21:58:00.324" v="537" actId="1582"/>
          <ac:cxnSpMkLst>
            <pc:docMk/>
            <pc:sldMk cId="2659877758" sldId="261"/>
            <ac:cxnSpMk id="19" creationId="{299DC6F7-FF65-45F3-9E2B-019798557F73}"/>
          </ac:cxnSpMkLst>
        </pc:cxnChg>
      </pc:sldChg>
      <pc:sldChg chg="addSp delSp modSp add">
        <pc:chgData name="Patrick JOBARD" userId="3dc6fa9ea7641507" providerId="LiveId" clId="{7397893A-5321-44B2-8CA4-DA3D7BD7DD70}" dt="2018-12-13T20:42:02.270" v="1043" actId="20577"/>
        <pc:sldMkLst>
          <pc:docMk/>
          <pc:sldMk cId="3607030525" sldId="262"/>
        </pc:sldMkLst>
        <pc:spChg chg="mod">
          <ac:chgData name="Patrick JOBARD" userId="3dc6fa9ea7641507" providerId="LiveId" clId="{7397893A-5321-44B2-8CA4-DA3D7BD7DD70}" dt="2018-12-11T22:25:55.583" v="795" actId="1076"/>
          <ac:spMkLst>
            <pc:docMk/>
            <pc:sldMk cId="3607030525" sldId="262"/>
            <ac:spMk id="20" creationId="{F50B353B-728B-46F9-9865-C42BD87E3E17}"/>
          </ac:spMkLst>
        </pc:spChg>
        <pc:spChg chg="add mod">
          <ac:chgData name="Patrick JOBARD" userId="3dc6fa9ea7641507" providerId="LiveId" clId="{7397893A-5321-44B2-8CA4-DA3D7BD7DD70}" dt="2018-12-13T20:36:38.482" v="931" actId="164"/>
          <ac:spMkLst>
            <pc:docMk/>
            <pc:sldMk cId="3607030525" sldId="262"/>
            <ac:spMk id="21" creationId="{75EF8EB1-D3D1-4111-916E-4921828E621D}"/>
          </ac:spMkLst>
        </pc:spChg>
        <pc:spChg chg="add mod">
          <ac:chgData name="Patrick JOBARD" userId="3dc6fa9ea7641507" providerId="LiveId" clId="{7397893A-5321-44B2-8CA4-DA3D7BD7DD70}" dt="2018-12-13T20:36:05.548" v="930" actId="164"/>
          <ac:spMkLst>
            <pc:docMk/>
            <pc:sldMk cId="3607030525" sldId="262"/>
            <ac:spMk id="22" creationId="{6573DA69-DEA4-4868-A64F-0730D5D7CA11}"/>
          </ac:spMkLst>
        </pc:spChg>
        <pc:spChg chg="add mod">
          <ac:chgData name="Patrick JOBARD" userId="3dc6fa9ea7641507" providerId="LiveId" clId="{7397893A-5321-44B2-8CA4-DA3D7BD7DD70}" dt="2018-12-13T20:42:02.270" v="1043" actId="20577"/>
          <ac:spMkLst>
            <pc:docMk/>
            <pc:sldMk cId="3607030525" sldId="262"/>
            <ac:spMk id="24" creationId="{094DC4D3-A5FF-4A31-9984-E03B1AB6DA88}"/>
          </ac:spMkLst>
        </pc:spChg>
        <pc:spChg chg="add mod">
          <ac:chgData name="Patrick JOBARD" userId="3dc6fa9ea7641507" providerId="LiveId" clId="{7397893A-5321-44B2-8CA4-DA3D7BD7DD70}" dt="2018-12-13T20:36:48.057" v="932" actId="164"/>
          <ac:spMkLst>
            <pc:docMk/>
            <pc:sldMk cId="3607030525" sldId="262"/>
            <ac:spMk id="25" creationId="{AAE3F78D-ED6E-4A66-9D4A-E3800B248E15}"/>
          </ac:spMkLst>
        </pc:spChg>
        <pc:spChg chg="add mod">
          <ac:chgData name="Patrick JOBARD" userId="3dc6fa9ea7641507" providerId="LiveId" clId="{7397893A-5321-44B2-8CA4-DA3D7BD7DD70}" dt="2018-12-13T20:39:20.007" v="973" actId="164"/>
          <ac:spMkLst>
            <pc:docMk/>
            <pc:sldMk cId="3607030525" sldId="262"/>
            <ac:spMk id="27" creationId="{80FD4116-3AE5-4FEF-8420-4E7D8F738770}"/>
          </ac:spMkLst>
        </pc:spChg>
        <pc:grpChg chg="add mod">
          <ac:chgData name="Patrick JOBARD" userId="3dc6fa9ea7641507" providerId="LiveId" clId="{7397893A-5321-44B2-8CA4-DA3D7BD7DD70}" dt="2018-12-13T20:39:20.007" v="973" actId="164"/>
          <ac:grpSpMkLst>
            <pc:docMk/>
            <pc:sldMk cId="3607030525" sldId="262"/>
            <ac:grpSpMk id="6" creationId="{C56E3D0F-E218-4081-A72E-6E2B86E12DF0}"/>
          </ac:grpSpMkLst>
        </pc:grpChg>
        <pc:grpChg chg="add mod">
          <ac:chgData name="Patrick JOBARD" userId="3dc6fa9ea7641507" providerId="LiveId" clId="{7397893A-5321-44B2-8CA4-DA3D7BD7DD70}" dt="2018-12-13T20:36:05.548" v="930" actId="164"/>
          <ac:grpSpMkLst>
            <pc:docMk/>
            <pc:sldMk cId="3607030525" sldId="262"/>
            <ac:grpSpMk id="7" creationId="{F8D5CCCF-806A-4EE2-80F2-9D00D0321033}"/>
          </ac:grpSpMkLst>
        </pc:grpChg>
        <pc:grpChg chg="add mod">
          <ac:chgData name="Patrick JOBARD" userId="3dc6fa9ea7641507" providerId="LiveId" clId="{7397893A-5321-44B2-8CA4-DA3D7BD7DD70}" dt="2018-12-13T20:36:38.482" v="931" actId="164"/>
          <ac:grpSpMkLst>
            <pc:docMk/>
            <pc:sldMk cId="3607030525" sldId="262"/>
            <ac:grpSpMk id="8" creationId="{110DC212-54DB-4C41-86DB-C9C0DFC4AEEC}"/>
          </ac:grpSpMkLst>
        </pc:grpChg>
        <pc:grpChg chg="add mod">
          <ac:chgData name="Patrick JOBARD" userId="3dc6fa9ea7641507" providerId="LiveId" clId="{7397893A-5321-44B2-8CA4-DA3D7BD7DD70}" dt="2018-12-13T20:36:48.057" v="932" actId="164"/>
          <ac:grpSpMkLst>
            <pc:docMk/>
            <pc:sldMk cId="3607030525" sldId="262"/>
            <ac:grpSpMk id="9" creationId="{220A6D98-C020-43AD-9FA4-3E1822056FF6}"/>
          </ac:grpSpMkLst>
        </pc:grpChg>
        <pc:grpChg chg="add mod">
          <ac:chgData name="Patrick JOBARD" userId="3dc6fa9ea7641507" providerId="LiveId" clId="{7397893A-5321-44B2-8CA4-DA3D7BD7DD70}" dt="2018-12-13T20:36:56.361" v="933" actId="164"/>
          <ac:grpSpMkLst>
            <pc:docMk/>
            <pc:sldMk cId="3607030525" sldId="262"/>
            <ac:grpSpMk id="10" creationId="{276F045B-8E9A-48EC-AE58-C46A09B6B753}"/>
          </ac:grpSpMkLst>
        </pc:grpChg>
        <pc:grpChg chg="add mod">
          <ac:chgData name="Patrick JOBARD" userId="3dc6fa9ea7641507" providerId="LiveId" clId="{7397893A-5321-44B2-8CA4-DA3D7BD7DD70}" dt="2018-12-13T20:39:20.007" v="973" actId="164"/>
          <ac:grpSpMkLst>
            <pc:docMk/>
            <pc:sldMk cId="3607030525" sldId="262"/>
            <ac:grpSpMk id="11" creationId="{AB1BC06D-1757-4E76-9F35-49D769040A95}"/>
          </ac:grpSpMkLst>
        </pc:grpChg>
        <pc:grpChg chg="del">
          <ac:chgData name="Patrick JOBARD" userId="3dc6fa9ea7641507" providerId="LiveId" clId="{7397893A-5321-44B2-8CA4-DA3D7BD7DD70}" dt="2018-12-11T22:01:11.489" v="591" actId="478"/>
          <ac:grpSpMkLst>
            <pc:docMk/>
            <pc:sldMk cId="3607030525" sldId="262"/>
            <ac:grpSpMk id="17" creationId="{E2346FA0-A1AB-4F17-9A34-CA8CB892750E}"/>
          </ac:grpSpMkLst>
        </pc:grpChg>
        <pc:picChg chg="add mod modCrop">
          <ac:chgData name="Patrick JOBARD" userId="3dc6fa9ea7641507" providerId="LiveId" clId="{7397893A-5321-44B2-8CA4-DA3D7BD7DD70}" dt="2018-12-11T22:01:01.714" v="590" actId="1076"/>
          <ac:picMkLst>
            <pc:docMk/>
            <pc:sldMk cId="3607030525" sldId="262"/>
            <ac:picMk id="3" creationId="{CFDD658B-B9CC-479F-B847-2E63903F63F0}"/>
          </ac:picMkLst>
        </pc:picChg>
        <pc:picChg chg="del">
          <ac:chgData name="Patrick JOBARD" userId="3dc6fa9ea7641507" providerId="LiveId" clId="{7397893A-5321-44B2-8CA4-DA3D7BD7DD70}" dt="2018-12-11T22:00:18.291" v="583" actId="478"/>
          <ac:picMkLst>
            <pc:docMk/>
            <pc:sldMk cId="3607030525" sldId="262"/>
            <ac:picMk id="14" creationId="{77717C24-1894-429A-A838-21A6C2BC4FE1}"/>
          </ac:picMkLst>
        </pc:picChg>
        <pc:cxnChg chg="add mod">
          <ac:chgData name="Patrick JOBARD" userId="3dc6fa9ea7641507" providerId="LiveId" clId="{7397893A-5321-44B2-8CA4-DA3D7BD7DD70}" dt="2018-12-13T20:35:52.334" v="929" actId="164"/>
          <ac:cxnSpMkLst>
            <pc:docMk/>
            <pc:sldMk cId="3607030525" sldId="262"/>
            <ac:cxnSpMk id="12" creationId="{BDB6AFCD-4DA6-42D6-975B-00BEF1FDF0AB}"/>
          </ac:cxnSpMkLst>
        </pc:cxnChg>
        <pc:cxnChg chg="add mod">
          <ac:chgData name="Patrick JOBARD" userId="3dc6fa9ea7641507" providerId="LiveId" clId="{7397893A-5321-44B2-8CA4-DA3D7BD7DD70}" dt="2018-12-13T20:35:52.334" v="929" actId="164"/>
          <ac:cxnSpMkLst>
            <pc:docMk/>
            <pc:sldMk cId="3607030525" sldId="262"/>
            <ac:cxnSpMk id="14" creationId="{970FD38E-2555-4E75-ACE0-35B7A3EBC008}"/>
          </ac:cxnSpMkLst>
        </pc:cxnChg>
        <pc:cxnChg chg="add mod">
          <ac:chgData name="Patrick JOBARD" userId="3dc6fa9ea7641507" providerId="LiveId" clId="{7397893A-5321-44B2-8CA4-DA3D7BD7DD70}" dt="2018-12-13T20:36:05.548" v="930" actId="164"/>
          <ac:cxnSpMkLst>
            <pc:docMk/>
            <pc:sldMk cId="3607030525" sldId="262"/>
            <ac:cxnSpMk id="18" creationId="{244D5A00-9AF4-4569-8CB9-4C7B386AC0F6}"/>
          </ac:cxnSpMkLst>
        </pc:cxnChg>
        <pc:cxnChg chg="mod ord">
          <ac:chgData name="Patrick JOBARD" userId="3dc6fa9ea7641507" providerId="LiveId" clId="{7397893A-5321-44B2-8CA4-DA3D7BD7DD70}" dt="2018-12-13T20:36:38.482" v="931" actId="164"/>
          <ac:cxnSpMkLst>
            <pc:docMk/>
            <pc:sldMk cId="3607030525" sldId="262"/>
            <ac:cxnSpMk id="19" creationId="{299DC6F7-FF65-45F3-9E2B-019798557F73}"/>
          </ac:cxnSpMkLst>
        </pc:cxnChg>
        <pc:cxnChg chg="add mod">
          <ac:chgData name="Patrick JOBARD" userId="3dc6fa9ea7641507" providerId="LiveId" clId="{7397893A-5321-44B2-8CA4-DA3D7BD7DD70}" dt="2018-12-13T20:36:56.361" v="933" actId="164"/>
          <ac:cxnSpMkLst>
            <pc:docMk/>
            <pc:sldMk cId="3607030525" sldId="262"/>
            <ac:cxnSpMk id="23" creationId="{2187738A-8794-4A06-82BF-405158C69BA7}"/>
          </ac:cxnSpMkLst>
        </pc:cxnChg>
        <pc:cxnChg chg="add mod">
          <ac:chgData name="Patrick JOBARD" userId="3dc6fa9ea7641507" providerId="LiveId" clId="{7397893A-5321-44B2-8CA4-DA3D7BD7DD70}" dt="2018-12-13T20:36:48.057" v="932" actId="164"/>
          <ac:cxnSpMkLst>
            <pc:docMk/>
            <pc:sldMk cId="3607030525" sldId="262"/>
            <ac:cxnSpMk id="26" creationId="{502D073E-B3E2-49A8-AC5C-B18591DE3010}"/>
          </ac:cxnSpMkLst>
        </pc:cxnChg>
      </pc:sldChg>
      <pc:sldChg chg="addSp delSp modSp add mod setBg">
        <pc:chgData name="Patrick JOBARD" userId="3dc6fa9ea7641507" providerId="LiveId" clId="{7397893A-5321-44B2-8CA4-DA3D7BD7DD70}" dt="2018-12-13T20:41:54.671" v="1041" actId="20577"/>
        <pc:sldMkLst>
          <pc:docMk/>
          <pc:sldMk cId="741038084" sldId="263"/>
        </pc:sldMkLst>
        <pc:spChg chg="del">
          <ac:chgData name="Patrick JOBARD" userId="3dc6fa9ea7641507" providerId="LiveId" clId="{7397893A-5321-44B2-8CA4-DA3D7BD7DD70}" dt="2018-12-13T20:33:38.998" v="914" actId="478"/>
          <ac:spMkLst>
            <pc:docMk/>
            <pc:sldMk cId="741038084" sldId="263"/>
            <ac:spMk id="2" creationId="{AEECB0E0-2662-4AF1-8BA1-E48441DA1F3D}"/>
          </ac:spMkLst>
        </pc:spChg>
        <pc:spChg chg="del">
          <ac:chgData name="Patrick JOBARD" userId="3dc6fa9ea7641507" providerId="LiveId" clId="{7397893A-5321-44B2-8CA4-DA3D7BD7DD70}" dt="2018-12-13T20:33:41.660" v="915" actId="478"/>
          <ac:spMkLst>
            <pc:docMk/>
            <pc:sldMk cId="741038084" sldId="263"/>
            <ac:spMk id="3" creationId="{09DD96D1-5078-43B0-9DF9-9502FE979511}"/>
          </ac:spMkLst>
        </pc:spChg>
        <pc:spChg chg="add mod">
          <ac:chgData name="Patrick JOBARD" userId="3dc6fa9ea7641507" providerId="LiveId" clId="{7397893A-5321-44B2-8CA4-DA3D7BD7DD70}" dt="2018-12-13T20:41:54.671" v="1041" actId="20577"/>
          <ac:spMkLst>
            <pc:docMk/>
            <pc:sldMk cId="741038084" sldId="263"/>
            <ac:spMk id="5" creationId="{C6CB5421-C0B4-4AD5-8389-70B45A4940E5}"/>
          </ac:spMkLst>
        </pc:spChg>
        <pc:picChg chg="add mod">
          <ac:chgData name="Patrick JOBARD" userId="3dc6fa9ea7641507" providerId="LiveId" clId="{7397893A-5321-44B2-8CA4-DA3D7BD7DD70}" dt="2018-12-13T20:34:54.015" v="920" actId="1076"/>
          <ac:picMkLst>
            <pc:docMk/>
            <pc:sldMk cId="741038084" sldId="263"/>
            <ac:picMk id="4" creationId="{3E5D05E4-5F04-44AA-90D0-58A40F20DBF2}"/>
          </ac:picMkLst>
        </pc:picChg>
        <pc:cxnChg chg="add del">
          <ac:chgData name="Patrick JOBARD" userId="3dc6fa9ea7641507" providerId="LiveId" clId="{7397893A-5321-44B2-8CA4-DA3D7BD7DD70}" dt="2018-12-13T20:34:07.604" v="918" actId="26606"/>
          <ac:cxnSpMkLst>
            <pc:docMk/>
            <pc:sldMk cId="741038084" sldId="263"/>
            <ac:cxnSpMk id="9" creationId="{22F6364A-B358-4BEE-B158-0734D2C938D4}"/>
          </ac:cxnSpMkLst>
        </pc:cxnChg>
      </pc:sldChg>
      <pc:sldChg chg="addSp delSp modSp add">
        <pc:chgData name="Patrick JOBARD" userId="3dc6fa9ea7641507" providerId="LiveId" clId="{7397893A-5321-44B2-8CA4-DA3D7BD7DD70}" dt="2018-12-13T21:13:52.258" v="1275" actId="1076"/>
        <pc:sldMkLst>
          <pc:docMk/>
          <pc:sldMk cId="2667441131" sldId="264"/>
        </pc:sldMkLst>
        <pc:spChg chg="del">
          <ac:chgData name="Patrick JOBARD" userId="3dc6fa9ea7641507" providerId="LiveId" clId="{7397893A-5321-44B2-8CA4-DA3D7BD7DD70}" dt="2018-12-13T20:46:27.784" v="1049" actId="478"/>
          <ac:spMkLst>
            <pc:docMk/>
            <pc:sldMk cId="2667441131" sldId="264"/>
            <ac:spMk id="2" creationId="{D67DE76D-4458-4B97-9294-77E30921DB72}"/>
          </ac:spMkLst>
        </pc:spChg>
        <pc:spChg chg="del">
          <ac:chgData name="Patrick JOBARD" userId="3dc6fa9ea7641507" providerId="LiveId" clId="{7397893A-5321-44B2-8CA4-DA3D7BD7DD70}" dt="2018-12-13T20:46:30.107" v="1050" actId="478"/>
          <ac:spMkLst>
            <pc:docMk/>
            <pc:sldMk cId="2667441131" sldId="264"/>
            <ac:spMk id="3" creationId="{36ACB3D4-CCCC-41DA-8F82-E8E1CFDC639B}"/>
          </ac:spMkLst>
        </pc:spChg>
        <pc:spChg chg="add mod">
          <ac:chgData name="Patrick JOBARD" userId="3dc6fa9ea7641507" providerId="LiveId" clId="{7397893A-5321-44B2-8CA4-DA3D7BD7DD70}" dt="2018-12-13T21:13:52.258" v="1275" actId="1076"/>
          <ac:spMkLst>
            <pc:docMk/>
            <pc:sldMk cId="2667441131" sldId="264"/>
            <ac:spMk id="4" creationId="{409C8944-2E9F-4A32-8A8C-C26E0DC3E700}"/>
          </ac:spMkLst>
        </pc:spChg>
      </pc:sldChg>
      <pc:sldChg chg="addSp delSp modSp add">
        <pc:chgData name="Patrick JOBARD" userId="3dc6fa9ea7641507" providerId="LiveId" clId="{7397893A-5321-44B2-8CA4-DA3D7BD7DD70}" dt="2018-12-13T21:35:29.761" v="1450" actId="20577"/>
        <pc:sldMkLst>
          <pc:docMk/>
          <pc:sldMk cId="1016500298" sldId="265"/>
        </pc:sldMkLst>
        <pc:spChg chg="del">
          <ac:chgData name="Patrick JOBARD" userId="3dc6fa9ea7641507" providerId="LiveId" clId="{7397893A-5321-44B2-8CA4-DA3D7BD7DD70}" dt="2018-12-13T21:16:49.606" v="1278" actId="478"/>
          <ac:spMkLst>
            <pc:docMk/>
            <pc:sldMk cId="1016500298" sldId="265"/>
            <ac:spMk id="2" creationId="{A8BC08B2-9AA4-4713-A520-896BF65F365A}"/>
          </ac:spMkLst>
        </pc:spChg>
        <pc:spChg chg="del">
          <ac:chgData name="Patrick JOBARD" userId="3dc6fa9ea7641507" providerId="LiveId" clId="{7397893A-5321-44B2-8CA4-DA3D7BD7DD70}" dt="2018-12-13T21:16:48.156" v="1277" actId="478"/>
          <ac:spMkLst>
            <pc:docMk/>
            <pc:sldMk cId="1016500298" sldId="265"/>
            <ac:spMk id="3" creationId="{318A37BB-66E8-41E1-8A37-38AD0E34CBBF}"/>
          </ac:spMkLst>
        </pc:spChg>
        <pc:spChg chg="add mod">
          <ac:chgData name="Patrick JOBARD" userId="3dc6fa9ea7641507" providerId="LiveId" clId="{7397893A-5321-44B2-8CA4-DA3D7BD7DD70}" dt="2018-12-13T21:35:29.761" v="1450" actId="20577"/>
          <ac:spMkLst>
            <pc:docMk/>
            <pc:sldMk cId="1016500298" sldId="265"/>
            <ac:spMk id="4" creationId="{0DC6F751-E823-4CA7-B713-8F3E4AB5E68D}"/>
          </ac:spMkLst>
        </pc:spChg>
      </pc:sldChg>
    </pc:docChg>
  </pc:docChgLst>
  <pc:docChgLst>
    <pc:chgData clId="Web-{3DAA21F9-2B24-4DC2-A662-C334DA777F32}"/>
    <pc:docChg chg="modSld">
      <pc:chgData name="" userId="" providerId="" clId="Web-{3DAA21F9-2B24-4DC2-A662-C334DA777F32}" dt="2018-12-11T12:48:12.596" v="4" actId="20577"/>
      <pc:docMkLst>
        <pc:docMk/>
      </pc:docMkLst>
    </pc:docChg>
  </pc:docChgLst>
  <pc:docChgLst>
    <pc:chgData name="Patrick JOBARD" userId="3dc6fa9ea7641507" providerId="LiveId" clId="{DBAF07A4-7D06-45E8-ABC0-C39F62B5D9F3}"/>
    <pc:docChg chg="undo custSel mod addSld delSld modSld">
      <pc:chgData name="Patrick JOBARD" userId="3dc6fa9ea7641507" providerId="LiveId" clId="{DBAF07A4-7D06-45E8-ABC0-C39F62B5D9F3}" dt="2019-01-20T20:59:26.999" v="1201" actId="20577"/>
      <pc:docMkLst>
        <pc:docMk/>
      </pc:docMkLst>
      <pc:sldChg chg="addSp">
        <pc:chgData name="Patrick JOBARD" userId="3dc6fa9ea7641507" providerId="LiveId" clId="{DBAF07A4-7D06-45E8-ABC0-C39F62B5D9F3}" dt="2019-01-07T18:27:04.921" v="1186"/>
        <pc:sldMkLst>
          <pc:docMk/>
          <pc:sldMk cId="1051279133" sldId="259"/>
        </pc:sldMkLst>
        <pc:picChg chg="add">
          <ac:chgData name="Patrick JOBARD" userId="3dc6fa9ea7641507" providerId="LiveId" clId="{DBAF07A4-7D06-45E8-ABC0-C39F62B5D9F3}" dt="2019-01-07T18:27:04.921" v="1186"/>
          <ac:picMkLst>
            <pc:docMk/>
            <pc:sldMk cId="1051279133" sldId="259"/>
            <ac:picMk id="7" creationId="{CF045FA8-0E65-4FCF-B1E6-F3B7EC265F21}"/>
          </ac:picMkLst>
        </pc:picChg>
      </pc:sldChg>
      <pc:sldChg chg="addSp">
        <pc:chgData name="Patrick JOBARD" userId="3dc6fa9ea7641507" providerId="LiveId" clId="{DBAF07A4-7D06-45E8-ABC0-C39F62B5D9F3}" dt="2019-01-07T18:27:09.796" v="1187"/>
        <pc:sldMkLst>
          <pc:docMk/>
          <pc:sldMk cId="1640949043" sldId="260"/>
        </pc:sldMkLst>
        <pc:picChg chg="add">
          <ac:chgData name="Patrick JOBARD" userId="3dc6fa9ea7641507" providerId="LiveId" clId="{DBAF07A4-7D06-45E8-ABC0-C39F62B5D9F3}" dt="2019-01-07T18:27:09.796" v="1187"/>
          <ac:picMkLst>
            <pc:docMk/>
            <pc:sldMk cId="1640949043" sldId="260"/>
            <ac:picMk id="43" creationId="{0757541F-6FF6-4304-A1FF-28C6D62825C7}"/>
          </ac:picMkLst>
        </pc:picChg>
      </pc:sldChg>
      <pc:sldChg chg="addSp">
        <pc:chgData name="Patrick JOBARD" userId="3dc6fa9ea7641507" providerId="LiveId" clId="{DBAF07A4-7D06-45E8-ABC0-C39F62B5D9F3}" dt="2019-01-07T18:27:11.943" v="1188"/>
        <pc:sldMkLst>
          <pc:docMk/>
          <pc:sldMk cId="2659877758" sldId="261"/>
        </pc:sldMkLst>
        <pc:picChg chg="add">
          <ac:chgData name="Patrick JOBARD" userId="3dc6fa9ea7641507" providerId="LiveId" clId="{DBAF07A4-7D06-45E8-ABC0-C39F62B5D9F3}" dt="2019-01-07T18:27:11.943" v="1188"/>
          <ac:picMkLst>
            <pc:docMk/>
            <pc:sldMk cId="2659877758" sldId="261"/>
            <ac:picMk id="18" creationId="{60B9F1B1-F9B6-46A0-9FD1-65F2D3886EB4}"/>
          </ac:picMkLst>
        </pc:picChg>
      </pc:sldChg>
      <pc:sldChg chg="addSp">
        <pc:chgData name="Patrick JOBARD" userId="3dc6fa9ea7641507" providerId="LiveId" clId="{DBAF07A4-7D06-45E8-ABC0-C39F62B5D9F3}" dt="2019-01-07T18:27:14.474" v="1189"/>
        <pc:sldMkLst>
          <pc:docMk/>
          <pc:sldMk cId="3607030525" sldId="262"/>
        </pc:sldMkLst>
        <pc:picChg chg="add">
          <ac:chgData name="Patrick JOBARD" userId="3dc6fa9ea7641507" providerId="LiveId" clId="{DBAF07A4-7D06-45E8-ABC0-C39F62B5D9F3}" dt="2019-01-07T18:27:14.474" v="1189"/>
          <ac:picMkLst>
            <pc:docMk/>
            <pc:sldMk cId="3607030525" sldId="262"/>
            <ac:picMk id="28" creationId="{9C062B39-928B-4C1C-8E4F-2AD69FACD8F5}"/>
          </ac:picMkLst>
        </pc:picChg>
      </pc:sldChg>
      <pc:sldChg chg="addSp modSp">
        <pc:chgData name="Patrick JOBARD" userId="3dc6fa9ea7641507" providerId="LiveId" clId="{DBAF07A4-7D06-45E8-ABC0-C39F62B5D9F3}" dt="2019-01-07T18:27:17.833" v="1190"/>
        <pc:sldMkLst>
          <pc:docMk/>
          <pc:sldMk cId="741038084" sldId="263"/>
        </pc:sldMkLst>
        <pc:spChg chg="mod">
          <ac:chgData name="Patrick JOBARD" userId="3dc6fa9ea7641507" providerId="LiveId" clId="{DBAF07A4-7D06-45E8-ABC0-C39F62B5D9F3}" dt="2019-01-03T17:35:34.255" v="1" actId="20577"/>
          <ac:spMkLst>
            <pc:docMk/>
            <pc:sldMk cId="741038084" sldId="263"/>
            <ac:spMk id="5" creationId="{C6CB5421-C0B4-4AD5-8389-70B45A4940E5}"/>
          </ac:spMkLst>
        </pc:spChg>
        <pc:picChg chg="add">
          <ac:chgData name="Patrick JOBARD" userId="3dc6fa9ea7641507" providerId="LiveId" clId="{DBAF07A4-7D06-45E8-ABC0-C39F62B5D9F3}" dt="2019-01-07T18:27:17.833" v="1190"/>
          <ac:picMkLst>
            <pc:docMk/>
            <pc:sldMk cId="741038084" sldId="263"/>
            <ac:picMk id="6" creationId="{1AE25E93-60DC-495E-A055-4B05A54C1DE8}"/>
          </ac:picMkLst>
        </pc:picChg>
      </pc:sldChg>
      <pc:sldChg chg="addSp delSp modSp">
        <pc:chgData name="Patrick JOBARD" userId="3dc6fa9ea7641507" providerId="LiveId" clId="{DBAF07A4-7D06-45E8-ABC0-C39F62B5D9F3}" dt="2019-01-07T18:27:22.122" v="1191"/>
        <pc:sldMkLst>
          <pc:docMk/>
          <pc:sldMk cId="2667441131" sldId="264"/>
        </pc:sldMkLst>
        <pc:spChg chg="add mod">
          <ac:chgData name="Patrick JOBARD" userId="3dc6fa9ea7641507" providerId="LiveId" clId="{DBAF07A4-7D06-45E8-ABC0-C39F62B5D9F3}" dt="2019-01-03T18:03:33.459" v="83" actId="164"/>
          <ac:spMkLst>
            <pc:docMk/>
            <pc:sldMk cId="2667441131" sldId="264"/>
            <ac:spMk id="2" creationId="{1F8738D0-4805-40E8-AC7B-B420410CF530}"/>
          </ac:spMkLst>
        </pc:spChg>
        <pc:spChg chg="add mod">
          <ac:chgData name="Patrick JOBARD" userId="3dc6fa9ea7641507" providerId="LiveId" clId="{DBAF07A4-7D06-45E8-ABC0-C39F62B5D9F3}" dt="2019-01-03T18:03:33.459" v="83" actId="164"/>
          <ac:spMkLst>
            <pc:docMk/>
            <pc:sldMk cId="2667441131" sldId="264"/>
            <ac:spMk id="3" creationId="{3B756A1E-9AFD-4DDC-86BB-5E3108AF3A29}"/>
          </ac:spMkLst>
        </pc:spChg>
        <pc:spChg chg="mod">
          <ac:chgData name="Patrick JOBARD" userId="3dc6fa9ea7641507" providerId="LiveId" clId="{DBAF07A4-7D06-45E8-ABC0-C39F62B5D9F3}" dt="2019-01-03T19:19:59.820" v="1068" actId="20577"/>
          <ac:spMkLst>
            <pc:docMk/>
            <pc:sldMk cId="2667441131" sldId="264"/>
            <ac:spMk id="4" creationId="{409C8944-2E9F-4A32-8A8C-C26E0DC3E700}"/>
          </ac:spMkLst>
        </pc:spChg>
        <pc:spChg chg="add del">
          <ac:chgData name="Patrick JOBARD" userId="3dc6fa9ea7641507" providerId="LiveId" clId="{DBAF07A4-7D06-45E8-ABC0-C39F62B5D9F3}" dt="2019-01-03T19:20:15.971" v="1070"/>
          <ac:spMkLst>
            <pc:docMk/>
            <pc:sldMk cId="2667441131" sldId="264"/>
            <ac:spMk id="9" creationId="{AB81C924-3D99-4C1C-8994-C86C1E7428FE}"/>
          </ac:spMkLst>
        </pc:spChg>
        <pc:spChg chg="add mod">
          <ac:chgData name="Patrick JOBARD" userId="3dc6fa9ea7641507" providerId="LiveId" clId="{DBAF07A4-7D06-45E8-ABC0-C39F62B5D9F3}" dt="2019-01-03T19:20:36.637" v="1158" actId="1037"/>
          <ac:spMkLst>
            <pc:docMk/>
            <pc:sldMk cId="2667441131" sldId="264"/>
            <ac:spMk id="10" creationId="{1FB668F1-44B6-42B3-8743-2C44AA292626}"/>
          </ac:spMkLst>
        </pc:spChg>
        <pc:spChg chg="add mod">
          <ac:chgData name="Patrick JOBARD" userId="3dc6fa9ea7641507" providerId="LiveId" clId="{DBAF07A4-7D06-45E8-ABC0-C39F62B5D9F3}" dt="2019-01-03T19:20:36.637" v="1158" actId="1037"/>
          <ac:spMkLst>
            <pc:docMk/>
            <pc:sldMk cId="2667441131" sldId="264"/>
            <ac:spMk id="11" creationId="{7C984C9B-5219-43FA-8F56-4462AA78AABA}"/>
          </ac:spMkLst>
        </pc:spChg>
        <pc:grpChg chg="add mod">
          <ac:chgData name="Patrick JOBARD" userId="3dc6fa9ea7641507" providerId="LiveId" clId="{DBAF07A4-7D06-45E8-ABC0-C39F62B5D9F3}" dt="2019-01-03T18:04:28.818" v="122" actId="164"/>
          <ac:grpSpMkLst>
            <pc:docMk/>
            <pc:sldMk cId="2667441131" sldId="264"/>
            <ac:grpSpMk id="5" creationId="{57DF3DF1-8086-4256-AB6A-23E550B242AA}"/>
          </ac:grpSpMkLst>
        </pc:grpChg>
        <pc:grpChg chg="add mod">
          <ac:chgData name="Patrick JOBARD" userId="3dc6fa9ea7641507" providerId="LiveId" clId="{DBAF07A4-7D06-45E8-ABC0-C39F62B5D9F3}" dt="2019-01-03T18:04:31.795" v="123" actId="1076"/>
          <ac:grpSpMkLst>
            <pc:docMk/>
            <pc:sldMk cId="2667441131" sldId="264"/>
            <ac:grpSpMk id="6" creationId="{3149C85A-719C-4EB8-B00F-A2C95AFAE931}"/>
          </ac:grpSpMkLst>
        </pc:grpChg>
        <pc:picChg chg="add mod">
          <ac:chgData name="Patrick JOBARD" userId="3dc6fa9ea7641507" providerId="LiveId" clId="{DBAF07A4-7D06-45E8-ABC0-C39F62B5D9F3}" dt="2019-01-03T19:19:56.974" v="1066" actId="1076"/>
          <ac:picMkLst>
            <pc:docMk/>
            <pc:sldMk cId="2667441131" sldId="264"/>
            <ac:picMk id="8" creationId="{B6DA5660-A4D3-44BD-92C3-9598ABEEDC7C}"/>
          </ac:picMkLst>
        </pc:picChg>
        <pc:picChg chg="add">
          <ac:chgData name="Patrick JOBARD" userId="3dc6fa9ea7641507" providerId="LiveId" clId="{DBAF07A4-7D06-45E8-ABC0-C39F62B5D9F3}" dt="2019-01-07T18:27:22.122" v="1191"/>
          <ac:picMkLst>
            <pc:docMk/>
            <pc:sldMk cId="2667441131" sldId="264"/>
            <ac:picMk id="12" creationId="{663C37D4-DDCD-40F4-9E9C-A9BED0D44660}"/>
          </ac:picMkLst>
        </pc:picChg>
      </pc:sldChg>
      <pc:sldChg chg="addSp delSp modSp">
        <pc:chgData name="Patrick JOBARD" userId="3dc6fa9ea7641507" providerId="LiveId" clId="{DBAF07A4-7D06-45E8-ABC0-C39F62B5D9F3}" dt="2019-01-07T18:27:24.379" v="1192"/>
        <pc:sldMkLst>
          <pc:docMk/>
          <pc:sldMk cId="1016500298" sldId="265"/>
        </pc:sldMkLst>
        <pc:spChg chg="mod">
          <ac:chgData name="Patrick JOBARD" userId="3dc6fa9ea7641507" providerId="LiveId" clId="{DBAF07A4-7D06-45E8-ABC0-C39F62B5D9F3}" dt="2019-01-03T18:16:03.249" v="196" actId="20577"/>
          <ac:spMkLst>
            <pc:docMk/>
            <pc:sldMk cId="1016500298" sldId="265"/>
            <ac:spMk id="4" creationId="{0DC6F751-E823-4CA7-B713-8F3E4AB5E68D}"/>
          </ac:spMkLst>
        </pc:spChg>
        <pc:spChg chg="add mod">
          <ac:chgData name="Patrick JOBARD" userId="3dc6fa9ea7641507" providerId="LiveId" clId="{DBAF07A4-7D06-45E8-ABC0-C39F62B5D9F3}" dt="2019-01-03T18:14:47.380" v="176" actId="164"/>
          <ac:spMkLst>
            <pc:docMk/>
            <pc:sldMk cId="1016500298" sldId="265"/>
            <ac:spMk id="8" creationId="{80140A99-0101-4DCC-93D7-A22779638B95}"/>
          </ac:spMkLst>
        </pc:spChg>
        <pc:spChg chg="add mod">
          <ac:chgData name="Patrick JOBARD" userId="3dc6fa9ea7641507" providerId="LiveId" clId="{DBAF07A4-7D06-45E8-ABC0-C39F62B5D9F3}" dt="2019-01-03T18:15:33.988" v="186" actId="255"/>
          <ac:spMkLst>
            <pc:docMk/>
            <pc:sldMk cId="1016500298" sldId="265"/>
            <ac:spMk id="12" creationId="{B76323F2-975A-4452-81C9-56A5B1102DB8}"/>
          </ac:spMkLst>
        </pc:spChg>
        <pc:spChg chg="add mod">
          <ac:chgData name="Patrick JOBARD" userId="3dc6fa9ea7641507" providerId="LiveId" clId="{DBAF07A4-7D06-45E8-ABC0-C39F62B5D9F3}" dt="2019-01-03T18:17:28.845" v="204" actId="164"/>
          <ac:spMkLst>
            <pc:docMk/>
            <pc:sldMk cId="1016500298" sldId="265"/>
            <ac:spMk id="14" creationId="{268045E4-82B8-4DDF-84D7-26F44ACC12C7}"/>
          </ac:spMkLst>
        </pc:spChg>
        <pc:spChg chg="add mod">
          <ac:chgData name="Patrick JOBARD" userId="3dc6fa9ea7641507" providerId="LiveId" clId="{DBAF07A4-7D06-45E8-ABC0-C39F62B5D9F3}" dt="2019-01-03T18:17:28.845" v="204" actId="164"/>
          <ac:spMkLst>
            <pc:docMk/>
            <pc:sldMk cId="1016500298" sldId="265"/>
            <ac:spMk id="15" creationId="{74EEAAB6-FF8E-4693-B137-2FBB74FB0AC8}"/>
          </ac:spMkLst>
        </pc:spChg>
        <pc:grpChg chg="add mod">
          <ac:chgData name="Patrick JOBARD" userId="3dc6fa9ea7641507" providerId="LiveId" clId="{DBAF07A4-7D06-45E8-ABC0-C39F62B5D9F3}" dt="2019-01-03T18:15:25.374" v="185" actId="164"/>
          <ac:grpSpMkLst>
            <pc:docMk/>
            <pc:sldMk cId="1016500298" sldId="265"/>
            <ac:grpSpMk id="9" creationId="{DDFE3966-0A03-4CFA-9916-8F6B15017D68}"/>
          </ac:grpSpMkLst>
        </pc:grpChg>
        <pc:grpChg chg="add mod">
          <ac:chgData name="Patrick JOBARD" userId="3dc6fa9ea7641507" providerId="LiveId" clId="{DBAF07A4-7D06-45E8-ABC0-C39F62B5D9F3}" dt="2019-01-03T18:58:42.111" v="752" actId="1037"/>
          <ac:grpSpMkLst>
            <pc:docMk/>
            <pc:sldMk cId="1016500298" sldId="265"/>
            <ac:grpSpMk id="13" creationId="{F2D408EB-0B2C-45A7-A542-8D04D442B198}"/>
          </ac:grpSpMkLst>
        </pc:grpChg>
        <pc:grpChg chg="add mod">
          <ac:chgData name="Patrick JOBARD" userId="3dc6fa9ea7641507" providerId="LiveId" clId="{DBAF07A4-7D06-45E8-ABC0-C39F62B5D9F3}" dt="2019-01-03T18:17:28.845" v="204" actId="164"/>
          <ac:grpSpMkLst>
            <pc:docMk/>
            <pc:sldMk cId="1016500298" sldId="265"/>
            <ac:grpSpMk id="16" creationId="{114C0939-D539-4268-A35B-D4FB5F66BBF0}"/>
          </ac:grpSpMkLst>
        </pc:grpChg>
        <pc:picChg chg="add del mod">
          <ac:chgData name="Patrick JOBARD" userId="3dc6fa9ea7641507" providerId="LiveId" clId="{DBAF07A4-7D06-45E8-ABC0-C39F62B5D9F3}" dt="2019-01-03T18:13:23.386" v="145" actId="478"/>
          <ac:picMkLst>
            <pc:docMk/>
            <pc:sldMk cId="1016500298" sldId="265"/>
            <ac:picMk id="3" creationId="{B4754D0B-1E69-4F35-B40C-9A7E828171D8}"/>
          </ac:picMkLst>
        </pc:picChg>
        <pc:picChg chg="add del mod">
          <ac:chgData name="Patrick JOBARD" userId="3dc6fa9ea7641507" providerId="LiveId" clId="{DBAF07A4-7D06-45E8-ABC0-C39F62B5D9F3}" dt="2019-01-03T18:11:13.087" v="142" actId="478"/>
          <ac:picMkLst>
            <pc:docMk/>
            <pc:sldMk cId="1016500298" sldId="265"/>
            <ac:picMk id="5" creationId="{4332F6E2-B453-4DD9-8018-FEDC5A4F1B2E}"/>
          </ac:picMkLst>
        </pc:picChg>
        <pc:picChg chg="add mod">
          <ac:chgData name="Patrick JOBARD" userId="3dc6fa9ea7641507" providerId="LiveId" clId="{DBAF07A4-7D06-45E8-ABC0-C39F62B5D9F3}" dt="2019-01-03T18:14:47.380" v="176" actId="164"/>
          <ac:picMkLst>
            <pc:docMk/>
            <pc:sldMk cId="1016500298" sldId="265"/>
            <ac:picMk id="7" creationId="{121E2AF1-A761-4182-A18A-F75F62498421}"/>
          </ac:picMkLst>
        </pc:picChg>
        <pc:picChg chg="add mod">
          <ac:chgData name="Patrick JOBARD" userId="3dc6fa9ea7641507" providerId="LiveId" clId="{DBAF07A4-7D06-45E8-ABC0-C39F62B5D9F3}" dt="2019-01-03T18:58:36.670" v="722" actId="1076"/>
          <ac:picMkLst>
            <pc:docMk/>
            <pc:sldMk cId="1016500298" sldId="265"/>
            <ac:picMk id="17" creationId="{6513E2F4-4975-4726-9440-335835203811}"/>
          </ac:picMkLst>
        </pc:picChg>
        <pc:picChg chg="add">
          <ac:chgData name="Patrick JOBARD" userId="3dc6fa9ea7641507" providerId="LiveId" clId="{DBAF07A4-7D06-45E8-ABC0-C39F62B5D9F3}" dt="2019-01-07T18:27:24.379" v="1192"/>
          <ac:picMkLst>
            <pc:docMk/>
            <pc:sldMk cId="1016500298" sldId="265"/>
            <ac:picMk id="18" creationId="{97556EAF-A8CC-4836-B32F-6DB3AB2A6A4D}"/>
          </ac:picMkLst>
        </pc:picChg>
        <pc:cxnChg chg="add mod">
          <ac:chgData name="Patrick JOBARD" userId="3dc6fa9ea7641507" providerId="LiveId" clId="{DBAF07A4-7D06-45E8-ABC0-C39F62B5D9F3}" dt="2019-01-03T18:15:25.374" v="185" actId="164"/>
          <ac:cxnSpMkLst>
            <pc:docMk/>
            <pc:sldMk cId="1016500298" sldId="265"/>
            <ac:cxnSpMk id="11" creationId="{F4051DE4-B926-4679-B0AD-0B3C98B4ED9D}"/>
          </ac:cxnSpMkLst>
        </pc:cxnChg>
      </pc:sldChg>
      <pc:sldChg chg="addSp modSp add">
        <pc:chgData name="Patrick JOBARD" userId="3dc6fa9ea7641507" providerId="LiveId" clId="{DBAF07A4-7D06-45E8-ABC0-C39F62B5D9F3}" dt="2019-01-07T18:27:28.362" v="1193"/>
        <pc:sldMkLst>
          <pc:docMk/>
          <pc:sldMk cId="3310869414" sldId="266"/>
        </pc:sldMkLst>
        <pc:spChg chg="mod">
          <ac:chgData name="Patrick JOBARD" userId="3dc6fa9ea7641507" providerId="LiveId" clId="{DBAF07A4-7D06-45E8-ABC0-C39F62B5D9F3}" dt="2019-01-03T19:02:00.888" v="778" actId="14100"/>
          <ac:spMkLst>
            <pc:docMk/>
            <pc:sldMk cId="3310869414" sldId="266"/>
            <ac:spMk id="4" creationId="{0DC6F751-E823-4CA7-B713-8F3E4AB5E68D}"/>
          </ac:spMkLst>
        </pc:spChg>
        <pc:spChg chg="mod">
          <ac:chgData name="Patrick JOBARD" userId="3dc6fa9ea7641507" providerId="LiveId" clId="{DBAF07A4-7D06-45E8-ABC0-C39F62B5D9F3}" dt="2019-01-03T18:28:28.171" v="247" actId="14100"/>
          <ac:spMkLst>
            <pc:docMk/>
            <pc:sldMk cId="3310869414" sldId="266"/>
            <ac:spMk id="8" creationId="{80140A99-0101-4DCC-93D7-A22779638B95}"/>
          </ac:spMkLst>
        </pc:spChg>
        <pc:spChg chg="mod">
          <ac:chgData name="Patrick JOBARD" userId="3dc6fa9ea7641507" providerId="LiveId" clId="{DBAF07A4-7D06-45E8-ABC0-C39F62B5D9F3}" dt="2019-01-03T18:28:43.099" v="249" actId="20577"/>
          <ac:spMkLst>
            <pc:docMk/>
            <pc:sldMk cId="3310869414" sldId="266"/>
            <ac:spMk id="12" creationId="{B76323F2-975A-4452-81C9-56A5B1102DB8}"/>
          </ac:spMkLst>
        </pc:spChg>
        <pc:spChg chg="mod">
          <ac:chgData name="Patrick JOBARD" userId="3dc6fa9ea7641507" providerId="LiveId" clId="{DBAF07A4-7D06-45E8-ABC0-C39F62B5D9F3}" dt="2019-01-03T18:31:17.156" v="291" actId="14100"/>
          <ac:spMkLst>
            <pc:docMk/>
            <pc:sldMk cId="3310869414" sldId="266"/>
            <ac:spMk id="15" creationId="{74EEAAB6-FF8E-4693-B137-2FBB74FB0AC8}"/>
          </ac:spMkLst>
        </pc:spChg>
        <pc:spChg chg="add mod">
          <ac:chgData name="Patrick JOBARD" userId="3dc6fa9ea7641507" providerId="LiveId" clId="{DBAF07A4-7D06-45E8-ABC0-C39F62B5D9F3}" dt="2019-01-03T18:25:31.061" v="226" actId="1076"/>
          <ac:spMkLst>
            <pc:docMk/>
            <pc:sldMk cId="3310869414" sldId="266"/>
            <ac:spMk id="17" creationId="{35FAF82B-D3F8-41D4-9C47-8A7A6BD0F87B}"/>
          </ac:spMkLst>
        </pc:spChg>
        <pc:spChg chg="add mod">
          <ac:chgData name="Patrick JOBARD" userId="3dc6fa9ea7641507" providerId="LiveId" clId="{DBAF07A4-7D06-45E8-ABC0-C39F62B5D9F3}" dt="2019-01-03T18:25:48.466" v="229" actId="14100"/>
          <ac:spMkLst>
            <pc:docMk/>
            <pc:sldMk cId="3310869414" sldId="266"/>
            <ac:spMk id="18" creationId="{E3B4645A-CE87-4CAA-9D6D-69710545D003}"/>
          </ac:spMkLst>
        </pc:spChg>
        <pc:grpChg chg="mod">
          <ac:chgData name="Patrick JOBARD" userId="3dc6fa9ea7641507" providerId="LiveId" clId="{DBAF07A4-7D06-45E8-ABC0-C39F62B5D9F3}" dt="2019-01-03T19:00:53.414" v="771" actId="1076"/>
          <ac:grpSpMkLst>
            <pc:docMk/>
            <pc:sldMk cId="3310869414" sldId="266"/>
            <ac:grpSpMk id="13" creationId="{F2D408EB-0B2C-45A7-A542-8D04D442B198}"/>
          </ac:grpSpMkLst>
        </pc:grpChg>
        <pc:grpChg chg="mod">
          <ac:chgData name="Patrick JOBARD" userId="3dc6fa9ea7641507" providerId="LiveId" clId="{DBAF07A4-7D06-45E8-ABC0-C39F62B5D9F3}" dt="2019-01-03T19:19:28.749" v="1064" actId="1076"/>
          <ac:grpSpMkLst>
            <pc:docMk/>
            <pc:sldMk cId="3310869414" sldId="266"/>
            <ac:grpSpMk id="16" creationId="{114C0939-D539-4268-A35B-D4FB5F66BBF0}"/>
          </ac:grpSpMkLst>
        </pc:grpChg>
        <pc:picChg chg="add mod">
          <ac:chgData name="Patrick JOBARD" userId="3dc6fa9ea7641507" providerId="LiveId" clId="{DBAF07A4-7D06-45E8-ABC0-C39F62B5D9F3}" dt="2019-01-03T19:01:01.286" v="773" actId="1076"/>
          <ac:picMkLst>
            <pc:docMk/>
            <pc:sldMk cId="3310869414" sldId="266"/>
            <ac:picMk id="19" creationId="{CE2708E7-0965-4301-9F88-AF464ED316A1}"/>
          </ac:picMkLst>
        </pc:picChg>
        <pc:picChg chg="add mod">
          <ac:chgData name="Patrick JOBARD" userId="3dc6fa9ea7641507" providerId="LiveId" clId="{DBAF07A4-7D06-45E8-ABC0-C39F62B5D9F3}" dt="2019-01-03T19:19:25.392" v="1063" actId="1076"/>
          <ac:picMkLst>
            <pc:docMk/>
            <pc:sldMk cId="3310869414" sldId="266"/>
            <ac:picMk id="20" creationId="{B117E266-A55E-46BF-A45E-9D77C560D6FE}"/>
          </ac:picMkLst>
        </pc:picChg>
        <pc:picChg chg="add">
          <ac:chgData name="Patrick JOBARD" userId="3dc6fa9ea7641507" providerId="LiveId" clId="{DBAF07A4-7D06-45E8-ABC0-C39F62B5D9F3}" dt="2019-01-07T18:27:28.362" v="1193"/>
          <ac:picMkLst>
            <pc:docMk/>
            <pc:sldMk cId="3310869414" sldId="266"/>
            <ac:picMk id="21" creationId="{A3F08583-C89D-4610-9AEC-1A80A85BBECA}"/>
          </ac:picMkLst>
        </pc:picChg>
        <pc:cxnChg chg="mod">
          <ac:chgData name="Patrick JOBARD" userId="3dc6fa9ea7641507" providerId="LiveId" clId="{DBAF07A4-7D06-45E8-ABC0-C39F62B5D9F3}" dt="2019-01-03T18:28:37.968" v="248" actId="1076"/>
          <ac:cxnSpMkLst>
            <pc:docMk/>
            <pc:sldMk cId="3310869414" sldId="266"/>
            <ac:cxnSpMk id="11" creationId="{F4051DE4-B926-4679-B0AD-0B3C98B4ED9D}"/>
          </ac:cxnSpMkLst>
        </pc:cxnChg>
      </pc:sldChg>
      <pc:sldChg chg="addSp delSp modSp add">
        <pc:chgData name="Patrick JOBARD" userId="3dc6fa9ea7641507" providerId="LiveId" clId="{DBAF07A4-7D06-45E8-ABC0-C39F62B5D9F3}" dt="2019-01-07T18:27:39.880" v="1194"/>
        <pc:sldMkLst>
          <pc:docMk/>
          <pc:sldMk cId="2079213801" sldId="267"/>
        </pc:sldMkLst>
        <pc:spChg chg="mod">
          <ac:chgData name="Patrick JOBARD" userId="3dc6fa9ea7641507" providerId="LiveId" clId="{DBAF07A4-7D06-45E8-ABC0-C39F62B5D9F3}" dt="2019-01-03T19:19:16.313" v="1062" actId="20577"/>
          <ac:spMkLst>
            <pc:docMk/>
            <pc:sldMk cId="2079213801" sldId="267"/>
            <ac:spMk id="4" creationId="{0DC6F751-E823-4CA7-B713-8F3E4AB5E68D}"/>
          </ac:spMkLst>
        </pc:spChg>
        <pc:spChg chg="del">
          <ac:chgData name="Patrick JOBARD" userId="3dc6fa9ea7641507" providerId="LiveId" clId="{DBAF07A4-7D06-45E8-ABC0-C39F62B5D9F3}" dt="2019-01-03T18:31:48.092" v="294" actId="478"/>
          <ac:spMkLst>
            <pc:docMk/>
            <pc:sldMk cId="2079213801" sldId="267"/>
            <ac:spMk id="17" creationId="{35FAF82B-D3F8-41D4-9C47-8A7A6BD0F87B}"/>
          </ac:spMkLst>
        </pc:spChg>
        <pc:spChg chg="del">
          <ac:chgData name="Patrick JOBARD" userId="3dc6fa9ea7641507" providerId="LiveId" clId="{DBAF07A4-7D06-45E8-ABC0-C39F62B5D9F3}" dt="2019-01-03T18:31:50.223" v="295" actId="478"/>
          <ac:spMkLst>
            <pc:docMk/>
            <pc:sldMk cId="2079213801" sldId="267"/>
            <ac:spMk id="18" creationId="{E3B4645A-CE87-4CAA-9D6D-69710545D003}"/>
          </ac:spMkLst>
        </pc:spChg>
        <pc:grpChg chg="mod">
          <ac:chgData name="Patrick JOBARD" userId="3dc6fa9ea7641507" providerId="LiveId" clId="{DBAF07A4-7D06-45E8-ABC0-C39F62B5D9F3}" dt="2019-01-03T18:33:02.088" v="312" actId="1076"/>
          <ac:grpSpMkLst>
            <pc:docMk/>
            <pc:sldMk cId="2079213801" sldId="267"/>
            <ac:grpSpMk id="13" creationId="{F2D408EB-0B2C-45A7-A542-8D04D442B198}"/>
          </ac:grpSpMkLst>
        </pc:grpChg>
        <pc:grpChg chg="mod">
          <ac:chgData name="Patrick JOBARD" userId="3dc6fa9ea7641507" providerId="LiveId" clId="{DBAF07A4-7D06-45E8-ABC0-C39F62B5D9F3}" dt="2019-01-03T19:19:13.626" v="1060" actId="1076"/>
          <ac:grpSpMkLst>
            <pc:docMk/>
            <pc:sldMk cId="2079213801" sldId="267"/>
            <ac:grpSpMk id="16" creationId="{114C0939-D539-4268-A35B-D4FB5F66BBF0}"/>
          </ac:grpSpMkLst>
        </pc:grpChg>
        <pc:picChg chg="add mod modCrop">
          <ac:chgData name="Patrick JOBARD" userId="3dc6fa9ea7641507" providerId="LiveId" clId="{DBAF07A4-7D06-45E8-ABC0-C39F62B5D9F3}" dt="2019-01-03T18:58:02.154" v="720" actId="1076"/>
          <ac:picMkLst>
            <pc:docMk/>
            <pc:sldMk cId="2079213801" sldId="267"/>
            <ac:picMk id="3" creationId="{7549BA5F-FBE6-4431-8B30-39F718D55E46}"/>
          </ac:picMkLst>
        </pc:picChg>
        <pc:picChg chg="add">
          <ac:chgData name="Patrick JOBARD" userId="3dc6fa9ea7641507" providerId="LiveId" clId="{DBAF07A4-7D06-45E8-ABC0-C39F62B5D9F3}" dt="2019-01-07T18:27:39.880" v="1194"/>
          <ac:picMkLst>
            <pc:docMk/>
            <pc:sldMk cId="2079213801" sldId="267"/>
            <ac:picMk id="17" creationId="{EC383E4E-9185-4A0B-8B25-0536DCD587C0}"/>
          </ac:picMkLst>
        </pc:picChg>
        <pc:picChg chg="add mod">
          <ac:chgData name="Patrick JOBARD" userId="3dc6fa9ea7641507" providerId="LiveId" clId="{DBAF07A4-7D06-45E8-ABC0-C39F62B5D9F3}" dt="2019-01-03T19:19:09.609" v="1059" actId="1076"/>
          <ac:picMkLst>
            <pc:docMk/>
            <pc:sldMk cId="2079213801" sldId="267"/>
            <ac:picMk id="19" creationId="{F917C485-85E6-4E1B-B394-327B56C88FCC}"/>
          </ac:picMkLst>
        </pc:picChg>
      </pc:sldChg>
      <pc:sldChg chg="addSp modSp add">
        <pc:chgData name="Patrick JOBARD" userId="3dc6fa9ea7641507" providerId="LiveId" clId="{DBAF07A4-7D06-45E8-ABC0-C39F62B5D9F3}" dt="2019-01-07T18:27:41.989" v="1195"/>
        <pc:sldMkLst>
          <pc:docMk/>
          <pc:sldMk cId="2231153183" sldId="268"/>
        </pc:sldMkLst>
        <pc:spChg chg="mod">
          <ac:chgData name="Patrick JOBARD" userId="3dc6fa9ea7641507" providerId="LiveId" clId="{DBAF07A4-7D06-45E8-ABC0-C39F62B5D9F3}" dt="2019-01-03T18:34:21.773" v="344" actId="20577"/>
          <ac:spMkLst>
            <pc:docMk/>
            <pc:sldMk cId="2231153183" sldId="268"/>
            <ac:spMk id="4" creationId="{0DC6F751-E823-4CA7-B713-8F3E4AB5E68D}"/>
          </ac:spMkLst>
        </pc:spChg>
        <pc:grpChg chg="mod">
          <ac:chgData name="Patrick JOBARD" userId="3dc6fa9ea7641507" providerId="LiveId" clId="{DBAF07A4-7D06-45E8-ABC0-C39F62B5D9F3}" dt="2019-01-03T18:34:12.180" v="336" actId="1076"/>
          <ac:grpSpMkLst>
            <pc:docMk/>
            <pc:sldMk cId="2231153183" sldId="268"/>
            <ac:grpSpMk id="13" creationId="{F2D408EB-0B2C-45A7-A542-8D04D442B198}"/>
          </ac:grpSpMkLst>
        </pc:grpChg>
        <pc:grpChg chg="mod">
          <ac:chgData name="Patrick JOBARD" userId="3dc6fa9ea7641507" providerId="LiveId" clId="{DBAF07A4-7D06-45E8-ABC0-C39F62B5D9F3}" dt="2019-01-03T19:19:01.228" v="1057" actId="1076"/>
          <ac:grpSpMkLst>
            <pc:docMk/>
            <pc:sldMk cId="2231153183" sldId="268"/>
            <ac:grpSpMk id="16" creationId="{114C0939-D539-4268-A35B-D4FB5F66BBF0}"/>
          </ac:grpSpMkLst>
        </pc:grpChg>
        <pc:picChg chg="add mod">
          <ac:chgData name="Patrick JOBARD" userId="3dc6fa9ea7641507" providerId="LiveId" clId="{DBAF07A4-7D06-45E8-ABC0-C39F62B5D9F3}" dt="2019-01-03T19:18:57.680" v="1056" actId="1076"/>
          <ac:picMkLst>
            <pc:docMk/>
            <pc:sldMk cId="2231153183" sldId="268"/>
            <ac:picMk id="17" creationId="{6BF48E3A-DFED-4E09-A333-5C4346332AEC}"/>
          </ac:picMkLst>
        </pc:picChg>
        <pc:picChg chg="add">
          <ac:chgData name="Patrick JOBARD" userId="3dc6fa9ea7641507" providerId="LiveId" clId="{DBAF07A4-7D06-45E8-ABC0-C39F62B5D9F3}" dt="2019-01-07T18:27:41.989" v="1195"/>
          <ac:picMkLst>
            <pc:docMk/>
            <pc:sldMk cId="2231153183" sldId="268"/>
            <ac:picMk id="18" creationId="{9A1F108D-6BDF-4862-861B-5E6009BBCB85}"/>
          </ac:picMkLst>
        </pc:picChg>
      </pc:sldChg>
      <pc:sldChg chg="addSp delSp modSp add">
        <pc:chgData name="Patrick JOBARD" userId="3dc6fa9ea7641507" providerId="LiveId" clId="{DBAF07A4-7D06-45E8-ABC0-C39F62B5D9F3}" dt="2019-01-07T18:27:46.799" v="1196"/>
        <pc:sldMkLst>
          <pc:docMk/>
          <pc:sldMk cId="455110432" sldId="269"/>
        </pc:sldMkLst>
        <pc:spChg chg="mod">
          <ac:chgData name="Patrick JOBARD" userId="3dc6fa9ea7641507" providerId="LiveId" clId="{DBAF07A4-7D06-45E8-ABC0-C39F62B5D9F3}" dt="2019-01-03T19:03:08.402" v="791" actId="6549"/>
          <ac:spMkLst>
            <pc:docMk/>
            <pc:sldMk cId="455110432" sldId="269"/>
            <ac:spMk id="4" creationId="{0DC6F751-E823-4CA7-B713-8F3E4AB5E68D}"/>
          </ac:spMkLst>
        </pc:spChg>
        <pc:grpChg chg="mod">
          <ac:chgData name="Patrick JOBARD" userId="3dc6fa9ea7641507" providerId="LiveId" clId="{DBAF07A4-7D06-45E8-ABC0-C39F62B5D9F3}" dt="2019-01-03T19:04:13.168" v="802" actId="1076"/>
          <ac:grpSpMkLst>
            <pc:docMk/>
            <pc:sldMk cId="455110432" sldId="269"/>
            <ac:grpSpMk id="13" creationId="{F2D408EB-0B2C-45A7-A542-8D04D442B198}"/>
          </ac:grpSpMkLst>
        </pc:grpChg>
        <pc:grpChg chg="del">
          <ac:chgData name="Patrick JOBARD" userId="3dc6fa9ea7641507" providerId="LiveId" clId="{DBAF07A4-7D06-45E8-ABC0-C39F62B5D9F3}" dt="2019-01-03T18:41:04.652" v="525" actId="478"/>
          <ac:grpSpMkLst>
            <pc:docMk/>
            <pc:sldMk cId="455110432" sldId="269"/>
            <ac:grpSpMk id="16" creationId="{114C0939-D539-4268-A35B-D4FB5F66BBF0}"/>
          </ac:grpSpMkLst>
        </pc:grpChg>
        <pc:picChg chg="add mod modCrop">
          <ac:chgData name="Patrick JOBARD" userId="3dc6fa9ea7641507" providerId="LiveId" clId="{DBAF07A4-7D06-45E8-ABC0-C39F62B5D9F3}" dt="2019-01-03T19:04:03.485" v="801" actId="1076"/>
          <ac:picMkLst>
            <pc:docMk/>
            <pc:sldMk cId="455110432" sldId="269"/>
            <ac:picMk id="3" creationId="{63B94123-D84B-4014-81ED-BB2839D7BA52}"/>
          </ac:picMkLst>
        </pc:picChg>
        <pc:picChg chg="add mod modCrop">
          <ac:chgData name="Patrick JOBARD" userId="3dc6fa9ea7641507" providerId="LiveId" clId="{DBAF07A4-7D06-45E8-ABC0-C39F62B5D9F3}" dt="2019-01-03T19:05:15.944" v="808" actId="1076"/>
          <ac:picMkLst>
            <pc:docMk/>
            <pc:sldMk cId="455110432" sldId="269"/>
            <ac:picMk id="6" creationId="{E0CA293D-B4EF-493D-91BC-16D51A33DC3A}"/>
          </ac:picMkLst>
        </pc:picChg>
        <pc:picChg chg="add">
          <ac:chgData name="Patrick JOBARD" userId="3dc6fa9ea7641507" providerId="LiveId" clId="{DBAF07A4-7D06-45E8-ABC0-C39F62B5D9F3}" dt="2019-01-07T18:27:46.799" v="1196"/>
          <ac:picMkLst>
            <pc:docMk/>
            <pc:sldMk cId="455110432" sldId="269"/>
            <ac:picMk id="14" creationId="{97326D8B-8A0C-4B65-8ADB-11390EE92A18}"/>
          </ac:picMkLst>
        </pc:picChg>
      </pc:sldChg>
      <pc:sldChg chg="addSp delSp modSp add">
        <pc:chgData name="Patrick JOBARD" userId="3dc6fa9ea7641507" providerId="LiveId" clId="{DBAF07A4-7D06-45E8-ABC0-C39F62B5D9F3}" dt="2019-01-07T18:27:48.752" v="1197"/>
        <pc:sldMkLst>
          <pc:docMk/>
          <pc:sldMk cId="3154079865" sldId="270"/>
        </pc:sldMkLst>
        <pc:spChg chg="mod">
          <ac:chgData name="Patrick JOBARD" userId="3dc6fa9ea7641507" providerId="LiveId" clId="{DBAF07A4-7D06-45E8-ABC0-C39F62B5D9F3}" dt="2019-01-03T19:11:20.828" v="867" actId="12"/>
          <ac:spMkLst>
            <pc:docMk/>
            <pc:sldMk cId="3154079865" sldId="270"/>
            <ac:spMk id="4" creationId="{0DC6F751-E823-4CA7-B713-8F3E4AB5E68D}"/>
          </ac:spMkLst>
        </pc:spChg>
        <pc:spChg chg="add mod">
          <ac:chgData name="Patrick JOBARD" userId="3dc6fa9ea7641507" providerId="LiveId" clId="{DBAF07A4-7D06-45E8-ABC0-C39F62B5D9F3}" dt="2019-01-03T19:11:42.512" v="868" actId="164"/>
          <ac:spMkLst>
            <pc:docMk/>
            <pc:sldMk cId="3154079865" sldId="270"/>
            <ac:spMk id="5" creationId="{3A28081E-0D81-4FC9-8CAE-4CA89A1C0C5E}"/>
          </ac:spMkLst>
        </pc:spChg>
        <pc:grpChg chg="add mod">
          <ac:chgData name="Patrick JOBARD" userId="3dc6fa9ea7641507" providerId="LiveId" clId="{DBAF07A4-7D06-45E8-ABC0-C39F62B5D9F3}" dt="2019-01-03T19:11:42.512" v="868" actId="164"/>
          <ac:grpSpMkLst>
            <pc:docMk/>
            <pc:sldMk cId="3154079865" sldId="270"/>
            <ac:grpSpMk id="6" creationId="{474E9564-3E08-4F52-AD48-C0C8972C6BF1}"/>
          </ac:grpSpMkLst>
        </pc:grpChg>
        <pc:grpChg chg="del">
          <ac:chgData name="Patrick JOBARD" userId="3dc6fa9ea7641507" providerId="LiveId" clId="{DBAF07A4-7D06-45E8-ABC0-C39F62B5D9F3}" dt="2019-01-03T18:42:21.832" v="527" actId="478"/>
          <ac:grpSpMkLst>
            <pc:docMk/>
            <pc:sldMk cId="3154079865" sldId="270"/>
            <ac:grpSpMk id="13" creationId="{F2D408EB-0B2C-45A7-A542-8D04D442B198}"/>
          </ac:grpSpMkLst>
        </pc:grpChg>
        <pc:picChg chg="add mod modCrop">
          <ac:chgData name="Patrick JOBARD" userId="3dc6fa9ea7641507" providerId="LiveId" clId="{DBAF07A4-7D06-45E8-ABC0-C39F62B5D9F3}" dt="2019-01-03T19:11:42.512" v="868" actId="164"/>
          <ac:picMkLst>
            <pc:docMk/>
            <pc:sldMk cId="3154079865" sldId="270"/>
            <ac:picMk id="3" creationId="{1FADAE32-C670-4BFE-B648-FA6F5182DC2D}"/>
          </ac:picMkLst>
        </pc:picChg>
        <pc:picChg chg="add">
          <ac:chgData name="Patrick JOBARD" userId="3dc6fa9ea7641507" providerId="LiveId" clId="{DBAF07A4-7D06-45E8-ABC0-C39F62B5D9F3}" dt="2019-01-07T18:27:48.752" v="1197"/>
          <ac:picMkLst>
            <pc:docMk/>
            <pc:sldMk cId="3154079865" sldId="270"/>
            <ac:picMk id="7" creationId="{76EC1A19-B1CA-4AF6-B16D-540934E0A547}"/>
          </ac:picMkLst>
        </pc:picChg>
      </pc:sldChg>
      <pc:sldChg chg="addSp delSp modSp add mod setBg">
        <pc:chgData name="Patrick JOBARD" userId="3dc6fa9ea7641507" providerId="LiveId" clId="{DBAF07A4-7D06-45E8-ABC0-C39F62B5D9F3}" dt="2019-01-07T18:27:51.111" v="1198"/>
        <pc:sldMkLst>
          <pc:docMk/>
          <pc:sldMk cId="1930635960" sldId="271"/>
        </pc:sldMkLst>
        <pc:spChg chg="mod ord">
          <ac:chgData name="Patrick JOBARD" userId="3dc6fa9ea7641507" providerId="LiveId" clId="{DBAF07A4-7D06-45E8-ABC0-C39F62B5D9F3}" dt="2019-01-03T19:18:10.515" v="1052" actId="255"/>
          <ac:spMkLst>
            <pc:docMk/>
            <pc:sldMk cId="1930635960" sldId="271"/>
            <ac:spMk id="4" creationId="{0DC6F751-E823-4CA7-B713-8F3E4AB5E68D}"/>
          </ac:spMkLst>
        </pc:spChg>
        <pc:spChg chg="add">
          <ac:chgData name="Patrick JOBARD" userId="3dc6fa9ea7641507" providerId="LiveId" clId="{DBAF07A4-7D06-45E8-ABC0-C39F62B5D9F3}" dt="2019-01-03T19:17:17.627" v="1026" actId="26606"/>
          <ac:spMkLst>
            <pc:docMk/>
            <pc:sldMk cId="1930635960" sldId="271"/>
            <ac:spMk id="14" creationId="{DEE5C6BA-FE2A-4C38-8D88-E70C06E54F82}"/>
          </ac:spMkLst>
        </pc:spChg>
        <pc:spChg chg="add">
          <ac:chgData name="Patrick JOBARD" userId="3dc6fa9ea7641507" providerId="LiveId" clId="{DBAF07A4-7D06-45E8-ABC0-C39F62B5D9F3}" dt="2019-01-03T19:17:17.627" v="1026" actId="26606"/>
          <ac:spMkLst>
            <pc:docMk/>
            <pc:sldMk cId="1930635960" sldId="271"/>
            <ac:spMk id="18" creationId="{DE9FA85F-F0FB-4952-A05F-04CC67B18EE5}"/>
          </ac:spMkLst>
        </pc:spChg>
        <pc:spChg chg="add">
          <ac:chgData name="Patrick JOBARD" userId="3dc6fa9ea7641507" providerId="LiveId" clId="{DBAF07A4-7D06-45E8-ABC0-C39F62B5D9F3}" dt="2019-01-03T19:17:17.627" v="1026" actId="26606"/>
          <ac:spMkLst>
            <pc:docMk/>
            <pc:sldMk cId="1930635960" sldId="271"/>
            <ac:spMk id="20" creationId="{FEBD362A-CC27-47D9-8FC3-A5E91BA0760C}"/>
          </ac:spMkLst>
        </pc:spChg>
        <pc:grpChg chg="del">
          <ac:chgData name="Patrick JOBARD" userId="3dc6fa9ea7641507" providerId="LiveId" clId="{DBAF07A4-7D06-45E8-ABC0-C39F62B5D9F3}" dt="2019-01-03T19:12:21.122" v="876" actId="478"/>
          <ac:grpSpMkLst>
            <pc:docMk/>
            <pc:sldMk cId="1930635960" sldId="271"/>
            <ac:grpSpMk id="6" creationId="{474E9564-3E08-4F52-AD48-C0C8972C6BF1}"/>
          </ac:grpSpMkLst>
        </pc:grpChg>
        <pc:picChg chg="add mod modCrop">
          <ac:chgData name="Patrick JOBARD" userId="3dc6fa9ea7641507" providerId="LiveId" clId="{DBAF07A4-7D06-45E8-ABC0-C39F62B5D9F3}" dt="2019-01-03T19:17:17.627" v="1026" actId="26606"/>
          <ac:picMkLst>
            <pc:docMk/>
            <pc:sldMk cId="1930635960" sldId="271"/>
            <ac:picMk id="7" creationId="{8190587C-0071-4C1C-B403-FD89A852706F}"/>
          </ac:picMkLst>
        </pc:picChg>
        <pc:picChg chg="add mod modCrop">
          <ac:chgData name="Patrick JOBARD" userId="3dc6fa9ea7641507" providerId="LiveId" clId="{DBAF07A4-7D06-45E8-ABC0-C39F62B5D9F3}" dt="2019-01-03T19:17:17.627" v="1026" actId="26606"/>
          <ac:picMkLst>
            <pc:docMk/>
            <pc:sldMk cId="1930635960" sldId="271"/>
            <ac:picMk id="9" creationId="{7E75E5F1-A23A-4CF7-B55D-31F679E3796D}"/>
          </ac:picMkLst>
        </pc:picChg>
        <pc:picChg chg="add">
          <ac:chgData name="Patrick JOBARD" userId="3dc6fa9ea7641507" providerId="LiveId" clId="{DBAF07A4-7D06-45E8-ABC0-C39F62B5D9F3}" dt="2019-01-07T18:27:51.111" v="1198"/>
          <ac:picMkLst>
            <pc:docMk/>
            <pc:sldMk cId="1930635960" sldId="271"/>
            <ac:picMk id="10" creationId="{EFBFC7B7-8A59-4B2D-A65D-B0EAB03FB867}"/>
          </ac:picMkLst>
        </pc:picChg>
        <pc:picChg chg="add">
          <ac:chgData name="Patrick JOBARD" userId="3dc6fa9ea7641507" providerId="LiveId" clId="{DBAF07A4-7D06-45E8-ABC0-C39F62B5D9F3}" dt="2019-01-03T19:17:17.627" v="1026" actId="26606"/>
          <ac:picMkLst>
            <pc:docMk/>
            <pc:sldMk cId="1930635960" sldId="271"/>
            <ac:picMk id="16" creationId="{53E66F28-0926-4CFB-BDAB-646CAB184CB0}"/>
          </ac:picMkLst>
        </pc:picChg>
      </pc:sldChg>
      <pc:sldChg chg="addSp modSp add">
        <pc:chgData name="Patrick JOBARD" userId="3dc6fa9ea7641507" providerId="LiveId" clId="{DBAF07A4-7D06-45E8-ABC0-C39F62B5D9F3}" dt="2019-01-07T07:55:11.895" v="1168" actId="1076"/>
        <pc:sldMkLst>
          <pc:docMk/>
          <pc:sldMk cId="4189927021" sldId="272"/>
        </pc:sldMkLst>
        <pc:picChg chg="add mod">
          <ac:chgData name="Patrick JOBARD" userId="3dc6fa9ea7641507" providerId="LiveId" clId="{DBAF07A4-7D06-45E8-ABC0-C39F62B5D9F3}" dt="2019-01-07T07:55:11.895" v="1168" actId="1076"/>
          <ac:picMkLst>
            <pc:docMk/>
            <pc:sldMk cId="4189927021" sldId="272"/>
            <ac:picMk id="3" creationId="{7EA951E2-DEA5-4DA0-9B8E-A3C0B4C850C6}"/>
          </ac:picMkLst>
        </pc:picChg>
      </pc:sldChg>
      <pc:sldChg chg="addSp delSp modSp add">
        <pc:chgData name="Patrick JOBARD" userId="3dc6fa9ea7641507" providerId="LiveId" clId="{DBAF07A4-7D06-45E8-ABC0-C39F62B5D9F3}" dt="2019-01-07T18:26:14.372" v="1173"/>
        <pc:sldMkLst>
          <pc:docMk/>
          <pc:sldMk cId="1639814819" sldId="273"/>
        </pc:sldMkLst>
        <pc:picChg chg="add del mod">
          <ac:chgData name="Patrick JOBARD" userId="3dc6fa9ea7641507" providerId="LiveId" clId="{DBAF07A4-7D06-45E8-ABC0-C39F62B5D9F3}" dt="2019-01-07T07:57:38.467" v="1170" actId="478"/>
          <ac:picMkLst>
            <pc:docMk/>
            <pc:sldMk cId="1639814819" sldId="273"/>
            <ac:picMk id="7" creationId="{7580ED0E-57F7-4CCB-AE01-7409CC6DE52F}"/>
          </ac:picMkLst>
        </pc:picChg>
        <pc:picChg chg="add">
          <ac:chgData name="Patrick JOBARD" userId="3dc6fa9ea7641507" providerId="LiveId" clId="{DBAF07A4-7D06-45E8-ABC0-C39F62B5D9F3}" dt="2019-01-07T18:26:14.372" v="1173"/>
          <ac:picMkLst>
            <pc:docMk/>
            <pc:sldMk cId="1639814819" sldId="273"/>
            <ac:picMk id="9" creationId="{CAECF2FD-9D28-487F-AE81-813A3E10135C}"/>
          </ac:picMkLst>
        </pc:picChg>
      </pc:sldChg>
      <pc:sldChg chg="addSp delSp add">
        <pc:chgData name="Patrick JOBARD" userId="3dc6fa9ea7641507" providerId="LiveId" clId="{DBAF07A4-7D06-45E8-ABC0-C39F62B5D9F3}" dt="2019-01-07T18:26:17.107" v="1174"/>
        <pc:sldMkLst>
          <pc:docMk/>
          <pc:sldMk cId="1701017491" sldId="274"/>
        </pc:sldMkLst>
        <pc:picChg chg="add del">
          <ac:chgData name="Patrick JOBARD" userId="3dc6fa9ea7641507" providerId="LiveId" clId="{DBAF07A4-7D06-45E8-ABC0-C39F62B5D9F3}" dt="2019-01-07T07:57:43.174" v="1171" actId="478"/>
          <ac:picMkLst>
            <pc:docMk/>
            <pc:sldMk cId="1701017491" sldId="274"/>
            <ac:picMk id="43" creationId="{E2D77708-E44F-4ABA-B6DC-E08C77058DE2}"/>
          </ac:picMkLst>
        </pc:picChg>
        <pc:picChg chg="add">
          <ac:chgData name="Patrick JOBARD" userId="3dc6fa9ea7641507" providerId="LiveId" clId="{DBAF07A4-7D06-45E8-ABC0-C39F62B5D9F3}" dt="2019-01-07T18:26:17.107" v="1174"/>
          <ac:picMkLst>
            <pc:docMk/>
            <pc:sldMk cId="1701017491" sldId="274"/>
            <ac:picMk id="44" creationId="{BDFCEB47-304C-4B6A-AFD6-3A060F3C61CE}"/>
          </ac:picMkLst>
        </pc:picChg>
      </pc:sldChg>
      <pc:sldChg chg="addSp delSp add">
        <pc:chgData name="Patrick JOBARD" userId="3dc6fa9ea7641507" providerId="LiveId" clId="{DBAF07A4-7D06-45E8-ABC0-C39F62B5D9F3}" dt="2019-01-07T18:26:19.525" v="1175"/>
        <pc:sldMkLst>
          <pc:docMk/>
          <pc:sldMk cId="1761194294" sldId="275"/>
        </pc:sldMkLst>
        <pc:picChg chg="add del">
          <ac:chgData name="Patrick JOBARD" userId="3dc6fa9ea7641507" providerId="LiveId" clId="{DBAF07A4-7D06-45E8-ABC0-C39F62B5D9F3}" dt="2019-01-07T07:57:47.948" v="1172" actId="478"/>
          <ac:picMkLst>
            <pc:docMk/>
            <pc:sldMk cId="1761194294" sldId="275"/>
            <ac:picMk id="18" creationId="{1D52387C-E2B9-4784-9754-123454D61EF0}"/>
          </ac:picMkLst>
        </pc:picChg>
        <pc:picChg chg="add">
          <ac:chgData name="Patrick JOBARD" userId="3dc6fa9ea7641507" providerId="LiveId" clId="{DBAF07A4-7D06-45E8-ABC0-C39F62B5D9F3}" dt="2019-01-07T18:26:19.525" v="1175"/>
          <ac:picMkLst>
            <pc:docMk/>
            <pc:sldMk cId="1761194294" sldId="275"/>
            <ac:picMk id="21" creationId="{4F9E85B2-140F-44D7-9164-B1824AD77BDD}"/>
          </ac:picMkLst>
        </pc:picChg>
      </pc:sldChg>
      <pc:sldChg chg="addSp add">
        <pc:chgData name="Patrick JOBARD" userId="3dc6fa9ea7641507" providerId="LiveId" clId="{DBAF07A4-7D06-45E8-ABC0-C39F62B5D9F3}" dt="2019-01-07T18:26:29.937" v="1176"/>
        <pc:sldMkLst>
          <pc:docMk/>
          <pc:sldMk cId="586171432" sldId="276"/>
        </pc:sldMkLst>
        <pc:picChg chg="add">
          <ac:chgData name="Patrick JOBARD" userId="3dc6fa9ea7641507" providerId="LiveId" clId="{DBAF07A4-7D06-45E8-ABC0-C39F62B5D9F3}" dt="2019-01-07T18:26:29.937" v="1176"/>
          <ac:picMkLst>
            <pc:docMk/>
            <pc:sldMk cId="586171432" sldId="276"/>
            <ac:picMk id="28" creationId="{9E35E982-0D9E-4C5D-B035-7A7B3EA6A5BE}"/>
          </ac:picMkLst>
        </pc:picChg>
      </pc:sldChg>
      <pc:sldChg chg="addSp add setBg">
        <pc:chgData name="Patrick JOBARD" userId="3dc6fa9ea7641507" providerId="LiveId" clId="{DBAF07A4-7D06-45E8-ABC0-C39F62B5D9F3}" dt="2019-01-07T18:26:34.018" v="1177"/>
        <pc:sldMkLst>
          <pc:docMk/>
          <pc:sldMk cId="3333585" sldId="277"/>
        </pc:sldMkLst>
        <pc:picChg chg="add">
          <ac:chgData name="Patrick JOBARD" userId="3dc6fa9ea7641507" providerId="LiveId" clId="{DBAF07A4-7D06-45E8-ABC0-C39F62B5D9F3}" dt="2019-01-07T18:26:34.018" v="1177"/>
          <ac:picMkLst>
            <pc:docMk/>
            <pc:sldMk cId="3333585" sldId="277"/>
            <ac:picMk id="6" creationId="{AB85CECB-7A20-422B-A519-C0705ACCD394}"/>
          </ac:picMkLst>
        </pc:picChg>
      </pc:sldChg>
      <pc:sldChg chg="addSp add">
        <pc:chgData name="Patrick JOBARD" userId="3dc6fa9ea7641507" providerId="LiveId" clId="{DBAF07A4-7D06-45E8-ABC0-C39F62B5D9F3}" dt="2019-01-07T18:26:36.479" v="1178"/>
        <pc:sldMkLst>
          <pc:docMk/>
          <pc:sldMk cId="1381346669" sldId="278"/>
        </pc:sldMkLst>
        <pc:picChg chg="add">
          <ac:chgData name="Patrick JOBARD" userId="3dc6fa9ea7641507" providerId="LiveId" clId="{DBAF07A4-7D06-45E8-ABC0-C39F62B5D9F3}" dt="2019-01-07T18:26:36.479" v="1178"/>
          <ac:picMkLst>
            <pc:docMk/>
            <pc:sldMk cId="1381346669" sldId="278"/>
            <ac:picMk id="12" creationId="{1BB4022E-1D92-4632-93B2-39E304692347}"/>
          </ac:picMkLst>
        </pc:picChg>
      </pc:sldChg>
      <pc:sldChg chg="addSp add">
        <pc:chgData name="Patrick JOBARD" userId="3dc6fa9ea7641507" providerId="LiveId" clId="{DBAF07A4-7D06-45E8-ABC0-C39F62B5D9F3}" dt="2019-01-07T18:26:40.462" v="1179"/>
        <pc:sldMkLst>
          <pc:docMk/>
          <pc:sldMk cId="393946816" sldId="279"/>
        </pc:sldMkLst>
        <pc:picChg chg="add">
          <ac:chgData name="Patrick JOBARD" userId="3dc6fa9ea7641507" providerId="LiveId" clId="{DBAF07A4-7D06-45E8-ABC0-C39F62B5D9F3}" dt="2019-01-07T18:26:40.462" v="1179"/>
          <ac:picMkLst>
            <pc:docMk/>
            <pc:sldMk cId="393946816" sldId="279"/>
            <ac:picMk id="18" creationId="{4752B652-2B30-437C-ADBC-CFC5FECE6EC2}"/>
          </ac:picMkLst>
        </pc:picChg>
      </pc:sldChg>
      <pc:sldChg chg="addSp add">
        <pc:chgData name="Patrick JOBARD" userId="3dc6fa9ea7641507" providerId="LiveId" clId="{DBAF07A4-7D06-45E8-ABC0-C39F62B5D9F3}" dt="2019-01-07T18:26:46.922" v="1180"/>
        <pc:sldMkLst>
          <pc:docMk/>
          <pc:sldMk cId="1550186945" sldId="280"/>
        </pc:sldMkLst>
        <pc:picChg chg="add">
          <ac:chgData name="Patrick JOBARD" userId="3dc6fa9ea7641507" providerId="LiveId" clId="{DBAF07A4-7D06-45E8-ABC0-C39F62B5D9F3}" dt="2019-01-07T18:26:46.922" v="1180"/>
          <ac:picMkLst>
            <pc:docMk/>
            <pc:sldMk cId="1550186945" sldId="280"/>
            <ac:picMk id="21" creationId="{B06DFA6A-2541-4418-911F-A15AB7E82BB3}"/>
          </ac:picMkLst>
        </pc:picChg>
      </pc:sldChg>
      <pc:sldChg chg="addSp add">
        <pc:chgData name="Patrick JOBARD" userId="3dc6fa9ea7641507" providerId="LiveId" clId="{DBAF07A4-7D06-45E8-ABC0-C39F62B5D9F3}" dt="2019-01-07T18:26:50.746" v="1181"/>
        <pc:sldMkLst>
          <pc:docMk/>
          <pc:sldMk cId="4045522596" sldId="281"/>
        </pc:sldMkLst>
        <pc:picChg chg="add">
          <ac:chgData name="Patrick JOBARD" userId="3dc6fa9ea7641507" providerId="LiveId" clId="{DBAF07A4-7D06-45E8-ABC0-C39F62B5D9F3}" dt="2019-01-07T18:26:50.746" v="1181"/>
          <ac:picMkLst>
            <pc:docMk/>
            <pc:sldMk cId="4045522596" sldId="281"/>
            <ac:picMk id="17" creationId="{35207306-60E3-4076-85CA-723AF590CDE0}"/>
          </ac:picMkLst>
        </pc:picChg>
      </pc:sldChg>
      <pc:sldChg chg="addSp add">
        <pc:chgData name="Patrick JOBARD" userId="3dc6fa9ea7641507" providerId="LiveId" clId="{DBAF07A4-7D06-45E8-ABC0-C39F62B5D9F3}" dt="2019-01-07T18:26:53.247" v="1182"/>
        <pc:sldMkLst>
          <pc:docMk/>
          <pc:sldMk cId="2934224571" sldId="282"/>
        </pc:sldMkLst>
        <pc:picChg chg="add">
          <ac:chgData name="Patrick JOBARD" userId="3dc6fa9ea7641507" providerId="LiveId" clId="{DBAF07A4-7D06-45E8-ABC0-C39F62B5D9F3}" dt="2019-01-07T18:26:53.247" v="1182"/>
          <ac:picMkLst>
            <pc:docMk/>
            <pc:sldMk cId="2934224571" sldId="282"/>
            <ac:picMk id="18" creationId="{C16269FD-203E-471B-BF02-9D7C235FA22B}"/>
          </ac:picMkLst>
        </pc:picChg>
      </pc:sldChg>
      <pc:sldChg chg="addSp add">
        <pc:chgData name="Patrick JOBARD" userId="3dc6fa9ea7641507" providerId="LiveId" clId="{DBAF07A4-7D06-45E8-ABC0-C39F62B5D9F3}" dt="2019-01-07T18:26:56.301" v="1183"/>
        <pc:sldMkLst>
          <pc:docMk/>
          <pc:sldMk cId="741015294" sldId="283"/>
        </pc:sldMkLst>
        <pc:picChg chg="add">
          <ac:chgData name="Patrick JOBARD" userId="3dc6fa9ea7641507" providerId="LiveId" clId="{DBAF07A4-7D06-45E8-ABC0-C39F62B5D9F3}" dt="2019-01-07T18:26:56.301" v="1183"/>
          <ac:picMkLst>
            <pc:docMk/>
            <pc:sldMk cId="741015294" sldId="283"/>
            <ac:picMk id="14" creationId="{D985D43E-B9ED-4854-AB5E-0A08D20E1D66}"/>
          </ac:picMkLst>
        </pc:picChg>
      </pc:sldChg>
      <pc:sldChg chg="addSp modSp add">
        <pc:chgData name="Patrick JOBARD" userId="3dc6fa9ea7641507" providerId="LiveId" clId="{DBAF07A4-7D06-45E8-ABC0-C39F62B5D9F3}" dt="2019-01-20T20:59:26.999" v="1201" actId="20577"/>
        <pc:sldMkLst>
          <pc:docMk/>
          <pc:sldMk cId="3054016783" sldId="284"/>
        </pc:sldMkLst>
        <pc:spChg chg="mod">
          <ac:chgData name="Patrick JOBARD" userId="3dc6fa9ea7641507" providerId="LiveId" clId="{DBAF07A4-7D06-45E8-ABC0-C39F62B5D9F3}" dt="2019-01-20T20:59:26.999" v="1201" actId="20577"/>
          <ac:spMkLst>
            <pc:docMk/>
            <pc:sldMk cId="3054016783" sldId="284"/>
            <ac:spMk id="4" creationId="{0DC6F751-E823-4CA7-B713-8F3E4AB5E68D}"/>
          </ac:spMkLst>
        </pc:spChg>
        <pc:picChg chg="add">
          <ac:chgData name="Patrick JOBARD" userId="3dc6fa9ea7641507" providerId="LiveId" clId="{DBAF07A4-7D06-45E8-ABC0-C39F62B5D9F3}" dt="2019-01-07T18:26:58.464" v="1184"/>
          <ac:picMkLst>
            <pc:docMk/>
            <pc:sldMk cId="3054016783" sldId="284"/>
            <ac:picMk id="7" creationId="{07DA99F9-FDB7-47DB-8C17-E44A18F68965}"/>
          </ac:picMkLst>
        </pc:picChg>
      </pc:sldChg>
      <pc:sldChg chg="addSp delSp add setBg delDesignElem">
        <pc:chgData name="Patrick JOBARD" userId="3dc6fa9ea7641507" providerId="LiveId" clId="{DBAF07A4-7D06-45E8-ABC0-C39F62B5D9F3}" dt="2019-01-07T18:27:02.820" v="1185"/>
        <pc:sldMkLst>
          <pc:docMk/>
          <pc:sldMk cId="1812546630" sldId="285"/>
        </pc:sldMkLst>
        <pc:spChg chg="del">
          <ac:chgData name="Patrick JOBARD" userId="3dc6fa9ea7641507" providerId="LiveId" clId="{DBAF07A4-7D06-45E8-ABC0-C39F62B5D9F3}" dt="2019-01-07T07:53:30.464" v="1160"/>
          <ac:spMkLst>
            <pc:docMk/>
            <pc:sldMk cId="1812546630" sldId="285"/>
            <ac:spMk id="14" creationId="{DEE5C6BA-FE2A-4C38-8D88-E70C06E54F82}"/>
          </ac:spMkLst>
        </pc:spChg>
        <pc:spChg chg="del">
          <ac:chgData name="Patrick JOBARD" userId="3dc6fa9ea7641507" providerId="LiveId" clId="{DBAF07A4-7D06-45E8-ABC0-C39F62B5D9F3}" dt="2019-01-07T07:53:30.464" v="1160"/>
          <ac:spMkLst>
            <pc:docMk/>
            <pc:sldMk cId="1812546630" sldId="285"/>
            <ac:spMk id="18" creationId="{DE9FA85F-F0FB-4952-A05F-04CC67B18EE5}"/>
          </ac:spMkLst>
        </pc:spChg>
        <pc:spChg chg="del">
          <ac:chgData name="Patrick JOBARD" userId="3dc6fa9ea7641507" providerId="LiveId" clId="{DBAF07A4-7D06-45E8-ABC0-C39F62B5D9F3}" dt="2019-01-07T07:53:30.464" v="1160"/>
          <ac:spMkLst>
            <pc:docMk/>
            <pc:sldMk cId="1812546630" sldId="285"/>
            <ac:spMk id="20" creationId="{FEBD362A-CC27-47D9-8FC3-A5E91BA0760C}"/>
          </ac:spMkLst>
        </pc:spChg>
        <pc:picChg chg="add">
          <ac:chgData name="Patrick JOBARD" userId="3dc6fa9ea7641507" providerId="LiveId" clId="{DBAF07A4-7D06-45E8-ABC0-C39F62B5D9F3}" dt="2019-01-07T18:27:02.820" v="1185"/>
          <ac:picMkLst>
            <pc:docMk/>
            <pc:sldMk cId="1812546630" sldId="285"/>
            <ac:picMk id="10" creationId="{77687389-74A6-4EDA-B5EB-C74473917859}"/>
          </ac:picMkLst>
        </pc:picChg>
        <pc:picChg chg="del">
          <ac:chgData name="Patrick JOBARD" userId="3dc6fa9ea7641507" providerId="LiveId" clId="{DBAF07A4-7D06-45E8-ABC0-C39F62B5D9F3}" dt="2019-01-07T07:53:30.464" v="1160"/>
          <ac:picMkLst>
            <pc:docMk/>
            <pc:sldMk cId="1812546630" sldId="285"/>
            <ac:picMk id="16" creationId="{53E66F28-0926-4CFB-BDAB-646CAB184CB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8D21AB5-FD22-4C63-A2EB-52D820365F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7DB23B-F8D6-4EDD-AF0E-FBABAE7887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ADF07-FF32-4E25-91D6-7D5F7D197874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87D413-3F06-42D5-B0F4-4F0B5F2DE8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C143D5-B99E-42AE-A89C-395F8E0A88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49376-10A3-48E5-B705-2D573AD52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5948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451AF-C6A2-4F76-B939-2F845746F25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E4D32-54BB-4181-861C-9CB1D5EF3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875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E53B-C217-4393-909E-29CBA064BD48}" type="datetime1">
              <a:rPr lang="de-DE" smtClean="0"/>
              <a:t>31.01.2019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D6D4-F879-406E-90EB-736177DED6EE}" type="datetime1">
              <a:rPr lang="de-DE" smtClean="0"/>
              <a:t>31.01.2019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D6D3-E226-46E8-9489-BAFE01B6E995}" type="datetime1">
              <a:rPr lang="de-DE" smtClean="0"/>
              <a:t>31.01.2019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BD63-75CC-4DFF-A146-910428A9204A}" type="datetime1">
              <a:rPr lang="de-DE" smtClean="0"/>
              <a:t>31.01.2019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691F-C05A-48E5-9A6C-C7FDA8049736}" type="datetime1">
              <a:rPr lang="de-DE" smtClean="0"/>
              <a:t>31.01.2019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1052-A5BE-4DD1-83BC-AE0B326AD9A7}" type="datetime1">
              <a:rPr lang="de-DE" smtClean="0"/>
              <a:t>31.01.2019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3035-3E06-4CE7-8E87-852481D51CA0}" type="datetime1">
              <a:rPr lang="de-DE" smtClean="0"/>
              <a:t>31.01.2019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4C10-FF8C-4BD1-90E6-67CCF68BD8A1}" type="datetime1">
              <a:rPr lang="de-DE" smtClean="0"/>
              <a:t>31.01.2019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021-96EC-4BD6-A1B4-75761A0A6FE3}" type="datetime1">
              <a:rPr lang="de-DE" smtClean="0"/>
              <a:t>31.01.2019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6C9F-CE23-47B9-BA80-C50032340AE1}" type="datetime1">
              <a:rPr lang="de-DE" smtClean="0"/>
              <a:t>31.01.2019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3072-7D43-4FC8-9B26-08CCD6481A0C}" type="datetime1">
              <a:rPr lang="de-DE" smtClean="0"/>
              <a:t>31.01.2019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EFF44-A5B0-4B22-81EB-3C8E429C0C73}" type="datetime1">
              <a:rPr lang="de-DE" smtClean="0"/>
              <a:t>31.01.2019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Evreux meeting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>
                <a:cs typeface="Calibri Light"/>
              </a:rPr>
            </a:br>
            <a:r>
              <a:rPr lang="tr-TR" dirty="0">
                <a:cs typeface="Calibri Light"/>
              </a:rPr>
              <a:t>PHB Sentezi</a:t>
            </a:r>
            <a:endParaRPr lang="de-DE" dirty="0"/>
          </a:p>
        </p:txBody>
      </p:sp>
      <p:pic>
        <p:nvPicPr>
          <p:cNvPr id="3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7EA951E2-DEA5-4DA0-9B8E-A3C0B4C850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D34F05-0CE5-4920-B0EA-ECA0A37D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EE407E-8741-442F-98E4-863CFED5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92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DC6F751-E823-4CA7-B713-8F3E4AB5E68D}"/>
              </a:ext>
            </a:extLst>
          </p:cNvPr>
          <p:cNvSpPr txBox="1"/>
          <p:nvPr/>
        </p:nvSpPr>
        <p:spPr>
          <a:xfrm>
            <a:off x="547783" y="471012"/>
            <a:ext cx="8748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tr-TR" sz="2400" dirty="0"/>
              <a:t>Santrifüj sonrası</a:t>
            </a:r>
            <a:r>
              <a:rPr lang="en-GB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Çökeltiyi</a:t>
            </a:r>
            <a:r>
              <a:rPr lang="en-GB" sz="2400" dirty="0"/>
              <a:t> </a:t>
            </a:r>
            <a:r>
              <a:rPr lang="en-GB" sz="2400" dirty="0" err="1"/>
              <a:t>tüpte</a:t>
            </a:r>
            <a:r>
              <a:rPr lang="en-GB" sz="2400" dirty="0"/>
              <a:t> </a:t>
            </a:r>
            <a:r>
              <a:rPr lang="en-GB" sz="2400" dirty="0" err="1"/>
              <a:t>bırakın</a:t>
            </a:r>
            <a:r>
              <a:rPr lang="en-GB" sz="2400" dirty="0"/>
              <a:t>. </a:t>
            </a:r>
            <a:r>
              <a:rPr lang="en-GB" sz="2400" dirty="0" err="1"/>
              <a:t>Süpernatanı</a:t>
            </a:r>
            <a:r>
              <a:rPr lang="en-GB" sz="2400" dirty="0"/>
              <a:t> </a:t>
            </a:r>
            <a:r>
              <a:rPr lang="en-GB" sz="2400" dirty="0" err="1"/>
              <a:t>atın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5 </a:t>
            </a:r>
            <a:r>
              <a:rPr lang="tr-TR" sz="2400" dirty="0" err="1"/>
              <a:t>mL</a:t>
            </a:r>
            <a:r>
              <a:rPr lang="tr-TR" sz="2400" dirty="0"/>
              <a:t> aseton ile yıkayın.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Karışımı 5 dakika boyunca santrifüje edin.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2D408EB-0B2C-45A7-A542-8D04D442B198}"/>
              </a:ext>
            </a:extLst>
          </p:cNvPr>
          <p:cNvGrpSpPr/>
          <p:nvPr/>
        </p:nvGrpSpPr>
        <p:grpSpPr>
          <a:xfrm>
            <a:off x="7516463" y="1671111"/>
            <a:ext cx="2803363" cy="2781313"/>
            <a:chOff x="8105396" y="1776619"/>
            <a:chExt cx="2803363" cy="2781313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DFE3966-0A03-4CFA-9916-8F6B15017D68}"/>
                </a:ext>
              </a:extLst>
            </p:cNvPr>
            <p:cNvGrpSpPr/>
            <p:nvPr/>
          </p:nvGrpSpPr>
          <p:grpSpPr>
            <a:xfrm>
              <a:off x="8105396" y="1776619"/>
              <a:ext cx="1803445" cy="2781313"/>
              <a:chOff x="8105396" y="1776619"/>
              <a:chExt cx="1803445" cy="2781313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121E2AF1-A761-4182-A18A-F75F62498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396" y="1776619"/>
                <a:ext cx="1803445" cy="2781313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140A99-0101-4DCC-93D7-A22779638B95}"/>
                  </a:ext>
                </a:extLst>
              </p:cNvPr>
              <p:cNvSpPr/>
              <p:nvPr/>
            </p:nvSpPr>
            <p:spPr>
              <a:xfrm>
                <a:off x="8526194" y="3291840"/>
                <a:ext cx="914400" cy="1125415"/>
              </a:xfrm>
              <a:prstGeom prst="rect">
                <a:avLst/>
              </a:prstGeom>
              <a:solidFill>
                <a:srgbClr val="FFFF00">
                  <a:alpha val="2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F4051DE4-B926-4679-B0AD-0B3C98B4ED9D}"/>
                </a:ext>
              </a:extLst>
            </p:cNvPr>
            <p:cNvCxnSpPr/>
            <p:nvPr/>
          </p:nvCxnSpPr>
          <p:spPr>
            <a:xfrm flipH="1">
              <a:off x="9646920" y="3276451"/>
              <a:ext cx="381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76323F2-975A-4452-81C9-56A5B1102DB8}"/>
                </a:ext>
              </a:extLst>
            </p:cNvPr>
            <p:cNvSpPr txBox="1"/>
            <p:nvPr/>
          </p:nvSpPr>
          <p:spPr>
            <a:xfrm>
              <a:off x="10024839" y="3091785"/>
              <a:ext cx="883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5 mL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14C0939-D539-4268-A35B-D4FB5F66BBF0}"/>
              </a:ext>
            </a:extLst>
          </p:cNvPr>
          <p:cNvGrpSpPr/>
          <p:nvPr/>
        </p:nvGrpSpPr>
        <p:grpSpPr>
          <a:xfrm>
            <a:off x="8182273" y="5056693"/>
            <a:ext cx="1153551" cy="1139484"/>
            <a:chOff x="8287044" y="5121808"/>
            <a:chExt cx="1153551" cy="1139484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68045E4-82B8-4DDF-84D7-26F44ACC12C7}"/>
                </a:ext>
              </a:extLst>
            </p:cNvPr>
            <p:cNvSpPr/>
            <p:nvPr/>
          </p:nvSpPr>
          <p:spPr>
            <a:xfrm>
              <a:off x="8287044" y="5121809"/>
              <a:ext cx="1153550" cy="113948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partiel 14">
              <a:extLst>
                <a:ext uri="{FF2B5EF4-FFF2-40B4-BE49-F238E27FC236}">
                  <a16:creationId xmlns:a16="http://schemas.microsoft.com/office/drawing/2014/main" id="{74EEAAB6-FF8E-4693-B137-2FBB74FB0AC8}"/>
                </a:ext>
              </a:extLst>
            </p:cNvPr>
            <p:cNvSpPr/>
            <p:nvPr/>
          </p:nvSpPr>
          <p:spPr>
            <a:xfrm rot="16200000">
              <a:off x="8294079" y="5114776"/>
              <a:ext cx="1139483" cy="1153548"/>
            </a:xfrm>
            <a:prstGeom prst="pie">
              <a:avLst>
                <a:gd name="adj1" fmla="val 0"/>
                <a:gd name="adj2" fmla="val 21447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3" name="Image 2" descr="Une image contenant intérieur, mur, plancher, blanc&#10;&#10;Description générée automatiquement">
            <a:extLst>
              <a:ext uri="{FF2B5EF4-FFF2-40B4-BE49-F238E27FC236}">
                <a16:creationId xmlns:a16="http://schemas.microsoft.com/office/drawing/2014/main" id="{7549BA5F-FBE6-4431-8B30-39F718D55E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r="22850" b="34222"/>
          <a:stretch/>
        </p:blipFill>
        <p:spPr>
          <a:xfrm>
            <a:off x="10012680" y="26390"/>
            <a:ext cx="1885235" cy="2781314"/>
          </a:xfrm>
          <a:prstGeom prst="rect">
            <a:avLst/>
          </a:prstGeom>
        </p:spPr>
      </p:pic>
      <p:pic>
        <p:nvPicPr>
          <p:cNvPr id="19" name="Image 18" descr="Une image contenant intérieur, assis&#10;&#10;Description générée automatiquement">
            <a:extLst>
              <a:ext uri="{FF2B5EF4-FFF2-40B4-BE49-F238E27FC236}">
                <a16:creationId xmlns:a16="http://schemas.microsoft.com/office/drawing/2014/main" id="{F917C485-85E6-4E1B-B394-327B56C88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1" y="4705451"/>
            <a:ext cx="1508760" cy="2011680"/>
          </a:xfrm>
          <a:prstGeom prst="rect">
            <a:avLst/>
          </a:prstGeom>
        </p:spPr>
      </p:pic>
      <p:pic>
        <p:nvPicPr>
          <p:cNvPr id="17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35207306-60E3-4076-85CA-723AF590CDE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C2E5B67-2398-40BB-AC32-EA962788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796558-5521-4ACE-B1EE-481EED0A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52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DC6F751-E823-4CA7-B713-8F3E4AB5E68D}"/>
              </a:ext>
            </a:extLst>
          </p:cNvPr>
          <p:cNvSpPr txBox="1"/>
          <p:nvPr/>
        </p:nvSpPr>
        <p:spPr>
          <a:xfrm>
            <a:off x="547783" y="471012"/>
            <a:ext cx="8748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tr-TR" sz="2400" dirty="0"/>
              <a:t>Santrifüje sonrası: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Çökeltiyi</a:t>
            </a:r>
            <a:r>
              <a:rPr lang="en-GB" sz="2400" dirty="0"/>
              <a:t> </a:t>
            </a:r>
            <a:r>
              <a:rPr lang="en-GB" sz="2400" dirty="0" err="1"/>
              <a:t>tüpte</a:t>
            </a:r>
            <a:r>
              <a:rPr lang="en-GB" sz="2400" dirty="0"/>
              <a:t> </a:t>
            </a:r>
            <a:r>
              <a:rPr lang="en-GB" sz="2400" dirty="0" err="1"/>
              <a:t>bırakın</a:t>
            </a:r>
            <a:r>
              <a:rPr lang="en-GB" sz="2400" dirty="0"/>
              <a:t>. </a:t>
            </a:r>
            <a:r>
              <a:rPr lang="en-GB" sz="2400" dirty="0" err="1"/>
              <a:t>Süpernatanı</a:t>
            </a:r>
            <a:r>
              <a:rPr lang="en-GB" sz="2400" dirty="0"/>
              <a:t> </a:t>
            </a:r>
            <a:r>
              <a:rPr lang="en-GB" sz="2400" dirty="0" err="1"/>
              <a:t>atın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5mL </a:t>
            </a:r>
            <a:r>
              <a:rPr lang="tr-TR" sz="2400" dirty="0" err="1"/>
              <a:t>metanol</a:t>
            </a:r>
            <a:r>
              <a:rPr lang="tr-TR" sz="2400" dirty="0"/>
              <a:t> ile yıkayın.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Karışımı 5 dakika boyunca santrifüje edin.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2D408EB-0B2C-45A7-A542-8D04D442B198}"/>
              </a:ext>
            </a:extLst>
          </p:cNvPr>
          <p:cNvGrpSpPr/>
          <p:nvPr/>
        </p:nvGrpSpPr>
        <p:grpSpPr>
          <a:xfrm>
            <a:off x="7513719" y="1730899"/>
            <a:ext cx="2803363" cy="2781313"/>
            <a:chOff x="8105396" y="1776619"/>
            <a:chExt cx="2803363" cy="2781313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DFE3966-0A03-4CFA-9916-8F6B15017D68}"/>
                </a:ext>
              </a:extLst>
            </p:cNvPr>
            <p:cNvGrpSpPr/>
            <p:nvPr/>
          </p:nvGrpSpPr>
          <p:grpSpPr>
            <a:xfrm>
              <a:off x="8105396" y="1776619"/>
              <a:ext cx="1803445" cy="2781313"/>
              <a:chOff x="8105396" y="1776619"/>
              <a:chExt cx="1803445" cy="2781313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121E2AF1-A761-4182-A18A-F75F62498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396" y="1776619"/>
                <a:ext cx="1803445" cy="2781313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140A99-0101-4DCC-93D7-A22779638B95}"/>
                  </a:ext>
                </a:extLst>
              </p:cNvPr>
              <p:cNvSpPr/>
              <p:nvPr/>
            </p:nvSpPr>
            <p:spPr>
              <a:xfrm>
                <a:off x="8526194" y="3291840"/>
                <a:ext cx="914400" cy="1125415"/>
              </a:xfrm>
              <a:prstGeom prst="rect">
                <a:avLst/>
              </a:prstGeom>
              <a:solidFill>
                <a:srgbClr val="FFFF00">
                  <a:alpha val="2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F4051DE4-B926-4679-B0AD-0B3C98B4ED9D}"/>
                </a:ext>
              </a:extLst>
            </p:cNvPr>
            <p:cNvCxnSpPr/>
            <p:nvPr/>
          </p:nvCxnSpPr>
          <p:spPr>
            <a:xfrm flipH="1">
              <a:off x="9646920" y="3276451"/>
              <a:ext cx="381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76323F2-975A-4452-81C9-56A5B1102DB8}"/>
                </a:ext>
              </a:extLst>
            </p:cNvPr>
            <p:cNvSpPr txBox="1"/>
            <p:nvPr/>
          </p:nvSpPr>
          <p:spPr>
            <a:xfrm>
              <a:off x="10024839" y="3091785"/>
              <a:ext cx="883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5 mL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14C0939-D539-4268-A35B-D4FB5F66BBF0}"/>
              </a:ext>
            </a:extLst>
          </p:cNvPr>
          <p:cNvGrpSpPr/>
          <p:nvPr/>
        </p:nvGrpSpPr>
        <p:grpSpPr>
          <a:xfrm>
            <a:off x="8949949" y="5130893"/>
            <a:ext cx="1153551" cy="1139484"/>
            <a:chOff x="8287044" y="5121808"/>
            <a:chExt cx="1153551" cy="1139484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68045E4-82B8-4DDF-84D7-26F44ACC12C7}"/>
                </a:ext>
              </a:extLst>
            </p:cNvPr>
            <p:cNvSpPr/>
            <p:nvPr/>
          </p:nvSpPr>
          <p:spPr>
            <a:xfrm>
              <a:off x="8287044" y="5121809"/>
              <a:ext cx="1153550" cy="113948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partiel 14">
              <a:extLst>
                <a:ext uri="{FF2B5EF4-FFF2-40B4-BE49-F238E27FC236}">
                  <a16:creationId xmlns:a16="http://schemas.microsoft.com/office/drawing/2014/main" id="{74EEAAB6-FF8E-4693-B137-2FBB74FB0AC8}"/>
                </a:ext>
              </a:extLst>
            </p:cNvPr>
            <p:cNvSpPr/>
            <p:nvPr/>
          </p:nvSpPr>
          <p:spPr>
            <a:xfrm rot="16200000">
              <a:off x="8294079" y="5114776"/>
              <a:ext cx="1139483" cy="1153548"/>
            </a:xfrm>
            <a:prstGeom prst="pie">
              <a:avLst>
                <a:gd name="adj1" fmla="val 0"/>
                <a:gd name="adj2" fmla="val 21447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 16" descr="Une image contenant intérieur, assis&#10;&#10;Description générée automatiquement">
            <a:extLst>
              <a:ext uri="{FF2B5EF4-FFF2-40B4-BE49-F238E27FC236}">
                <a16:creationId xmlns:a16="http://schemas.microsoft.com/office/drawing/2014/main" id="{6BF48E3A-DFED-4E09-A333-5C4346332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41" y="4846320"/>
            <a:ext cx="1508760" cy="2011680"/>
          </a:xfrm>
          <a:prstGeom prst="rect">
            <a:avLst/>
          </a:prstGeom>
        </p:spPr>
      </p:pic>
      <p:pic>
        <p:nvPicPr>
          <p:cNvPr id="18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C16269FD-203E-471B-BF02-9D7C235FA2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8ECAEE6-3344-4AED-AD59-9451705D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1FD1F87-0759-4332-9ABB-41750A2A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22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DC6F751-E823-4CA7-B713-8F3E4AB5E68D}"/>
              </a:ext>
            </a:extLst>
          </p:cNvPr>
          <p:cNvSpPr txBox="1"/>
          <p:nvPr/>
        </p:nvSpPr>
        <p:spPr>
          <a:xfrm>
            <a:off x="547783" y="471012"/>
            <a:ext cx="87486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tr-TR" sz="2400" dirty="0"/>
              <a:t>Santrifüj sonrası: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Çökeltiyi</a:t>
            </a:r>
            <a:r>
              <a:rPr lang="en-GB" sz="2400" dirty="0"/>
              <a:t> </a:t>
            </a:r>
            <a:r>
              <a:rPr lang="en-GB" sz="2400" dirty="0" err="1"/>
              <a:t>tüpte</a:t>
            </a:r>
            <a:r>
              <a:rPr lang="en-GB" sz="2400" dirty="0"/>
              <a:t> </a:t>
            </a:r>
            <a:r>
              <a:rPr lang="en-GB" sz="2400" dirty="0" err="1"/>
              <a:t>bırakın</a:t>
            </a:r>
            <a:r>
              <a:rPr lang="en-GB" sz="2400" dirty="0"/>
              <a:t>. </a:t>
            </a:r>
            <a:r>
              <a:rPr lang="en-GB" sz="2400" dirty="0" err="1"/>
              <a:t>Süpernatanı</a:t>
            </a:r>
            <a:r>
              <a:rPr lang="en-GB" sz="2400" dirty="0"/>
              <a:t> </a:t>
            </a:r>
            <a:r>
              <a:rPr lang="en-GB" sz="2400" dirty="0" err="1"/>
              <a:t>atın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Çeker</a:t>
            </a:r>
            <a:r>
              <a:rPr lang="en-GB" sz="2400" dirty="0"/>
              <a:t> </a:t>
            </a:r>
            <a:r>
              <a:rPr lang="en-GB" sz="2400" dirty="0" err="1"/>
              <a:t>ocakta</a:t>
            </a:r>
            <a:r>
              <a:rPr lang="en-GB" sz="2400" dirty="0"/>
              <a:t> 5 mL </a:t>
            </a:r>
            <a:r>
              <a:rPr lang="en-GB" sz="2400" dirty="0" err="1"/>
              <a:t>kloroform</a:t>
            </a:r>
            <a:r>
              <a:rPr lang="en-GB" sz="2400" dirty="0"/>
              <a:t> </a:t>
            </a:r>
            <a:r>
              <a:rPr lang="en-GB" sz="2400" dirty="0" err="1"/>
              <a:t>ölçün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Cam </a:t>
            </a:r>
            <a:r>
              <a:rPr lang="tr-TR" sz="2400" dirty="0" err="1"/>
              <a:t>petri</a:t>
            </a:r>
            <a:r>
              <a:rPr lang="tr-TR" sz="2400" dirty="0"/>
              <a:t> kabına koyun</a:t>
            </a:r>
            <a:r>
              <a:rPr lang="en-GB" sz="2400" dirty="0"/>
              <a:t>.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2D408EB-0B2C-45A7-A542-8D04D442B198}"/>
              </a:ext>
            </a:extLst>
          </p:cNvPr>
          <p:cNvGrpSpPr/>
          <p:nvPr/>
        </p:nvGrpSpPr>
        <p:grpSpPr>
          <a:xfrm>
            <a:off x="8767615" y="2762243"/>
            <a:ext cx="2803363" cy="2781313"/>
            <a:chOff x="8105396" y="1776619"/>
            <a:chExt cx="2803363" cy="2781313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DFE3966-0A03-4CFA-9916-8F6B15017D68}"/>
                </a:ext>
              </a:extLst>
            </p:cNvPr>
            <p:cNvGrpSpPr/>
            <p:nvPr/>
          </p:nvGrpSpPr>
          <p:grpSpPr>
            <a:xfrm>
              <a:off x="8105396" y="1776619"/>
              <a:ext cx="1803445" cy="2781313"/>
              <a:chOff x="8105396" y="1776619"/>
              <a:chExt cx="1803445" cy="2781313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121E2AF1-A761-4182-A18A-F75F62498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396" y="1776619"/>
                <a:ext cx="1803445" cy="2781313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140A99-0101-4DCC-93D7-A22779638B95}"/>
                  </a:ext>
                </a:extLst>
              </p:cNvPr>
              <p:cNvSpPr/>
              <p:nvPr/>
            </p:nvSpPr>
            <p:spPr>
              <a:xfrm>
                <a:off x="8526194" y="3291840"/>
                <a:ext cx="914400" cy="1125415"/>
              </a:xfrm>
              <a:prstGeom prst="rect">
                <a:avLst/>
              </a:prstGeom>
              <a:solidFill>
                <a:srgbClr val="FFFF00">
                  <a:alpha val="2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F4051DE4-B926-4679-B0AD-0B3C98B4ED9D}"/>
                </a:ext>
              </a:extLst>
            </p:cNvPr>
            <p:cNvCxnSpPr/>
            <p:nvPr/>
          </p:nvCxnSpPr>
          <p:spPr>
            <a:xfrm flipH="1">
              <a:off x="9646920" y="3276451"/>
              <a:ext cx="381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76323F2-975A-4452-81C9-56A5B1102DB8}"/>
                </a:ext>
              </a:extLst>
            </p:cNvPr>
            <p:cNvSpPr txBox="1"/>
            <p:nvPr/>
          </p:nvSpPr>
          <p:spPr>
            <a:xfrm>
              <a:off x="10024839" y="3091785"/>
              <a:ext cx="883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5 mL</a:t>
              </a:r>
            </a:p>
          </p:txBody>
        </p:sp>
      </p:grpSp>
      <p:pic>
        <p:nvPicPr>
          <p:cNvPr id="3" name="Image 2" descr="Une image contenant table, intérieur, tasse, vin&#10;&#10;Description générée automatiquement">
            <a:extLst>
              <a:ext uri="{FF2B5EF4-FFF2-40B4-BE49-F238E27FC236}">
                <a16:creationId xmlns:a16="http://schemas.microsoft.com/office/drawing/2014/main" id="{63B94123-D84B-4014-81ED-BB2839D7B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9" t="27382" r="18302" b="29677"/>
          <a:stretch/>
        </p:blipFill>
        <p:spPr>
          <a:xfrm>
            <a:off x="6813114" y="1281618"/>
            <a:ext cx="1694191" cy="1790713"/>
          </a:xfrm>
          <a:prstGeom prst="rect">
            <a:avLst/>
          </a:prstGeom>
        </p:spPr>
      </p:pic>
      <p:pic>
        <p:nvPicPr>
          <p:cNvPr id="6" name="Image 5" descr="Une image contenant personne, intérieur, mur, tenant&#10;&#10;Description générée automatiquement">
            <a:extLst>
              <a:ext uri="{FF2B5EF4-FFF2-40B4-BE49-F238E27FC236}">
                <a16:creationId xmlns:a16="http://schemas.microsoft.com/office/drawing/2014/main" id="{E0CA293D-B4EF-493D-91BC-16D51A33DC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2" t="30889" r="27778" b="43000"/>
          <a:stretch/>
        </p:blipFill>
        <p:spPr>
          <a:xfrm>
            <a:off x="5039983" y="4648199"/>
            <a:ext cx="2452973" cy="1790713"/>
          </a:xfrm>
          <a:prstGeom prst="rect">
            <a:avLst/>
          </a:prstGeom>
        </p:spPr>
      </p:pic>
      <p:pic>
        <p:nvPicPr>
          <p:cNvPr id="14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D985D43E-B9ED-4854-AB5E-0A08D20E1D6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14C4870-7B7E-4C6F-8450-5C5966FD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6AEFCD-6472-4B2C-95C2-A6CE02EA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1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DC6F751-E823-4CA7-B713-8F3E4AB5E68D}"/>
              </a:ext>
            </a:extLst>
          </p:cNvPr>
          <p:cNvSpPr txBox="1"/>
          <p:nvPr/>
        </p:nvSpPr>
        <p:spPr>
          <a:xfrm>
            <a:off x="547782" y="471012"/>
            <a:ext cx="58815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Cam petri </a:t>
            </a:r>
            <a:r>
              <a:rPr lang="en-GB" sz="2400" dirty="0" err="1"/>
              <a:t>kabını</a:t>
            </a:r>
            <a:r>
              <a:rPr lang="en-GB" sz="2400" dirty="0"/>
              <a:t> </a:t>
            </a:r>
            <a:r>
              <a:rPr lang="en-GB" sz="2400" dirty="0" err="1"/>
              <a:t>huninin</a:t>
            </a:r>
            <a:r>
              <a:rPr lang="en-GB" sz="2400" dirty="0"/>
              <a:t> </a:t>
            </a:r>
            <a:r>
              <a:rPr lang="en-GB" sz="2400" dirty="0" err="1"/>
              <a:t>dar</a:t>
            </a:r>
            <a:r>
              <a:rPr lang="en-GB" sz="2400" dirty="0"/>
              <a:t> </a:t>
            </a:r>
            <a:r>
              <a:rPr lang="en-GB" sz="2400" dirty="0" err="1"/>
              <a:t>ucuna</a:t>
            </a:r>
            <a:r>
              <a:rPr lang="en-GB" sz="2400" dirty="0"/>
              <a:t> </a:t>
            </a:r>
            <a:r>
              <a:rPr lang="en-GB" sz="2400" dirty="0" err="1"/>
              <a:t>takılmış</a:t>
            </a:r>
            <a:r>
              <a:rPr lang="en-GB" sz="2400" dirty="0"/>
              <a:t> venturi </a:t>
            </a:r>
            <a:r>
              <a:rPr lang="en-GB" sz="2400" dirty="0" err="1"/>
              <a:t>vakumunun</a:t>
            </a:r>
            <a:r>
              <a:rPr lang="en-GB" sz="2400" dirty="0"/>
              <a:t> </a:t>
            </a:r>
            <a:r>
              <a:rPr lang="en-GB" sz="2400" dirty="0" err="1"/>
              <a:t>altına</a:t>
            </a:r>
            <a:r>
              <a:rPr lang="en-GB" sz="2400" dirty="0"/>
              <a:t> </a:t>
            </a:r>
            <a:r>
              <a:rPr lang="en-GB" sz="2400" dirty="0" err="1"/>
              <a:t>koyun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Karışımı</a:t>
            </a:r>
            <a:r>
              <a:rPr lang="en-GB" sz="2400" dirty="0"/>
              <a:t> cam petri </a:t>
            </a:r>
            <a:r>
              <a:rPr lang="en-GB" sz="2400" dirty="0" err="1"/>
              <a:t>kabıyla</a:t>
            </a:r>
            <a:r>
              <a:rPr lang="en-GB" sz="2400" dirty="0"/>
              <a:t> </a:t>
            </a:r>
            <a:r>
              <a:rPr lang="en-GB" sz="2400" dirty="0" err="1"/>
              <a:t>birlikte</a:t>
            </a:r>
            <a:r>
              <a:rPr lang="en-GB" sz="2400" dirty="0"/>
              <a:t> </a:t>
            </a:r>
            <a:r>
              <a:rPr lang="en-GB" sz="2400" dirty="0" err="1"/>
              <a:t>yuvarlak</a:t>
            </a:r>
            <a:r>
              <a:rPr lang="en-GB" sz="2400" dirty="0"/>
              <a:t> </a:t>
            </a:r>
            <a:r>
              <a:rPr lang="en-GB" sz="2400" dirty="0" err="1"/>
              <a:t>hareketlerle</a:t>
            </a:r>
            <a:r>
              <a:rPr lang="en-GB" sz="2400" dirty="0"/>
              <a:t> </a:t>
            </a:r>
            <a:r>
              <a:rPr lang="en-GB" sz="2400" dirty="0" err="1"/>
              <a:t>döndürün</a:t>
            </a:r>
            <a:r>
              <a:rPr lang="en-GB" sz="2400" dirty="0"/>
              <a:t>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74E9564-3E08-4F52-AD48-C0C8972C6BF1}"/>
              </a:ext>
            </a:extLst>
          </p:cNvPr>
          <p:cNvGrpSpPr/>
          <p:nvPr/>
        </p:nvGrpSpPr>
        <p:grpSpPr>
          <a:xfrm>
            <a:off x="6655982" y="920548"/>
            <a:ext cx="4988236" cy="5016903"/>
            <a:chOff x="6655982" y="1370085"/>
            <a:chExt cx="4988236" cy="5016903"/>
          </a:xfrm>
        </p:grpSpPr>
        <p:pic>
          <p:nvPicPr>
            <p:cNvPr id="3" name="Image 2" descr="Une image contenant intérieur, mur&#10;&#10;Description générée automatiquement">
              <a:extLst>
                <a:ext uri="{FF2B5EF4-FFF2-40B4-BE49-F238E27FC236}">
                  <a16:creationId xmlns:a16="http://schemas.microsoft.com/office/drawing/2014/main" id="{1FADAE32-C670-4BFE-B648-FA6F5182D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5" t="4031" r="26297" b="41705"/>
            <a:stretch/>
          </p:blipFill>
          <p:spPr>
            <a:xfrm>
              <a:off x="6655982" y="1370085"/>
              <a:ext cx="4988236" cy="5016903"/>
            </a:xfrm>
            <a:prstGeom prst="rect">
              <a:avLst/>
            </a:prstGeom>
          </p:spPr>
        </p:pic>
        <p:sp>
          <p:nvSpPr>
            <p:cNvPr id="5" name="Arc 4">
              <a:extLst>
                <a:ext uri="{FF2B5EF4-FFF2-40B4-BE49-F238E27FC236}">
                  <a16:creationId xmlns:a16="http://schemas.microsoft.com/office/drawing/2014/main" id="{3A28081E-0D81-4FC9-8CAE-4CA89A1C0C5E}"/>
                </a:ext>
              </a:extLst>
            </p:cNvPr>
            <p:cNvSpPr/>
            <p:nvPr/>
          </p:nvSpPr>
          <p:spPr>
            <a:xfrm rot="10800000">
              <a:off x="9618648" y="5577839"/>
              <a:ext cx="885524" cy="376725"/>
            </a:xfrm>
            <a:prstGeom prst="arc">
              <a:avLst>
                <a:gd name="adj1" fmla="val 3528903"/>
                <a:gd name="adj2" fmla="val 928447"/>
              </a:avLst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07DA99F9-FDB7-47DB-8C17-E44A18F689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5533116-1B7F-418A-95E7-372C9AD3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36FFA83-F8FD-42CE-9D98-5C71E5C9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016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intérieur, alimentation, tasse, bol&#10;&#10;Description générée automatiquement">
            <a:extLst>
              <a:ext uri="{FF2B5EF4-FFF2-40B4-BE49-F238E27FC236}">
                <a16:creationId xmlns:a16="http://schemas.microsoft.com/office/drawing/2014/main" id="{8190587C-0071-4C1C-B403-FD89A85270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4" r="-1" b="29474"/>
          <a:stretch/>
        </p:blipFill>
        <p:spPr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DC6F751-E823-4CA7-B713-8F3E4AB5E68D}"/>
              </a:ext>
            </a:extLst>
          </p:cNvPr>
          <p:cNvSpPr txBox="1"/>
          <p:nvPr/>
        </p:nvSpPr>
        <p:spPr>
          <a:xfrm>
            <a:off x="260174" y="7224"/>
            <a:ext cx="6660567" cy="615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Kloroform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tamamen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buharlaştığında</a:t>
            </a:r>
            <a:r>
              <a:rPr lang="tr-TR" sz="2800" dirty="0">
                <a:solidFill>
                  <a:srgbClr val="000000"/>
                </a:solidFill>
              </a:rPr>
              <a:t>:</a:t>
            </a: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plastik</a:t>
            </a:r>
            <a:r>
              <a:rPr lang="en-US" sz="2800" dirty="0">
                <a:solidFill>
                  <a:srgbClr val="000000"/>
                </a:solidFill>
              </a:rPr>
              <a:t> filmi </a:t>
            </a:r>
            <a:r>
              <a:rPr lang="en-US" sz="2800" dirty="0" err="1">
                <a:solidFill>
                  <a:srgbClr val="000000"/>
                </a:solidFill>
              </a:rPr>
              <a:t>alabilirsiniz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9" name="Image 8" descr="Une image contenant intérieur, assiette, table, tasse&#10;&#10;Description générée automatiquement">
            <a:extLst>
              <a:ext uri="{FF2B5EF4-FFF2-40B4-BE49-F238E27FC236}">
                <a16:creationId xmlns:a16="http://schemas.microsoft.com/office/drawing/2014/main" id="{7E75E5F1-A23A-4CF7-B55D-31F679E379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0829"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77687389-74A6-4EDA-B5EB-C744739178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7400CC1-8AAC-47DC-9413-81E251A7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42A0F0-30C0-441F-80E3-80AEC637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54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8C4EC3-B72F-43C5-BE4B-D2EDB968BDB9}"/>
              </a:ext>
            </a:extLst>
          </p:cNvPr>
          <p:cNvSpPr txBox="1"/>
          <p:nvPr/>
        </p:nvSpPr>
        <p:spPr>
          <a:xfrm>
            <a:off x="2295378" y="236807"/>
            <a:ext cx="7601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Önce iki çözelti </a:t>
            </a:r>
            <a:r>
              <a:rPr lang="tr-TR" sz="2800" dirty="0" err="1"/>
              <a:t>fermentöre</a:t>
            </a:r>
            <a:r>
              <a:rPr lang="tr-TR" sz="2800" dirty="0"/>
              <a:t> koyulur.</a:t>
            </a:r>
            <a:endParaRPr lang="en-GB" sz="2800" dirty="0"/>
          </a:p>
        </p:txBody>
      </p:sp>
      <p:pic>
        <p:nvPicPr>
          <p:cNvPr id="8" name="Image 7" descr="Une image contenant bouteille, intérieur, table, vin&#10;&#10;Description générée automatiquement">
            <a:extLst>
              <a:ext uri="{FF2B5EF4-FFF2-40B4-BE49-F238E27FC236}">
                <a16:creationId xmlns:a16="http://schemas.microsoft.com/office/drawing/2014/main" id="{C4C93016-EF93-40EC-82AC-53E24AED04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1" r="55333" b="22000"/>
          <a:stretch/>
        </p:blipFill>
        <p:spPr>
          <a:xfrm>
            <a:off x="379309" y="1278187"/>
            <a:ext cx="1433786" cy="2943293"/>
          </a:xfrm>
          <a:prstGeom prst="rect">
            <a:avLst/>
          </a:prstGeom>
        </p:spPr>
      </p:pic>
      <p:pic>
        <p:nvPicPr>
          <p:cNvPr id="10" name="Image 9" descr="Une image contenant bouteille, intérieur, table, vin&#10;&#10;Description générée automatiquement">
            <a:extLst>
              <a:ext uri="{FF2B5EF4-FFF2-40B4-BE49-F238E27FC236}">
                <a16:creationId xmlns:a16="http://schemas.microsoft.com/office/drawing/2014/main" id="{62E9BFB7-E3D9-48F2-8B76-385B472DDE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0" t="4222" b="24668"/>
          <a:stretch/>
        </p:blipFill>
        <p:spPr>
          <a:xfrm>
            <a:off x="6818208" y="1262489"/>
            <a:ext cx="1230204" cy="29432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A3AD8D-F5A2-487A-99EA-422287D6D671}"/>
              </a:ext>
            </a:extLst>
          </p:cNvPr>
          <p:cNvSpPr/>
          <p:nvPr/>
        </p:nvSpPr>
        <p:spPr>
          <a:xfrm>
            <a:off x="1859280" y="1227485"/>
            <a:ext cx="3200400" cy="304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tr-TR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Çözelti</a:t>
            </a: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litre çözelti için (gram):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(1,0),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Maya </a:t>
            </a:r>
            <a:r>
              <a:rPr lang="tr-T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ekstarktı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(0,16),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(1,52),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HPO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(4,0),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MgSO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∙7H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(0,52),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CaCl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(0,02),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</a:t>
            </a:r>
            <a:r>
              <a:rPr lang="tr-T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ikoz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(40)</a:t>
            </a:r>
            <a:endParaRPr lang="en-GB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F2F616-7F6E-40F3-AE56-36E3647E6EE9}"/>
              </a:ext>
            </a:extLst>
          </p:cNvPr>
          <p:cNvSpPr/>
          <p:nvPr/>
        </p:nvSpPr>
        <p:spPr>
          <a:xfrm>
            <a:off x="8159980" y="1257965"/>
            <a:ext cx="3625682" cy="205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r-TR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Çözelti</a:t>
            </a: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</a:p>
          <a:p>
            <a:pPr>
              <a:lnSpc>
                <a:spcPct val="107000"/>
              </a:lnSpc>
            </a:pP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litre çözelti için (gram):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ZnSO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∙7H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(0,13),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FeSO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∙7H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(0,02),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(NH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4H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(0,06)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(0,06)</a:t>
            </a:r>
            <a:endParaRPr lang="en-GB" sz="2000" dirty="0"/>
          </a:p>
        </p:txBody>
      </p:sp>
      <p:pic>
        <p:nvPicPr>
          <p:cNvPr id="9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CAECF2FD-9D28-487F-AE81-813A3E1013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0C460E0-CB21-4CE2-AF26-B9C2E869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01FDA8-32A3-44E9-A266-EC40275F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8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83169759-C62E-40C6-B3CB-E7FA8290A9A1}"/>
              </a:ext>
            </a:extLst>
          </p:cNvPr>
          <p:cNvGrpSpPr/>
          <p:nvPr/>
        </p:nvGrpSpPr>
        <p:grpSpPr>
          <a:xfrm>
            <a:off x="1859280" y="960193"/>
            <a:ext cx="1736641" cy="1812485"/>
            <a:chOff x="1859280" y="1227485"/>
            <a:chExt cx="1736641" cy="181248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A3AD8D-F5A2-487A-99EA-422287D6D671}"/>
                </a:ext>
              </a:extLst>
            </p:cNvPr>
            <p:cNvSpPr/>
            <p:nvPr/>
          </p:nvSpPr>
          <p:spPr>
            <a:xfrm>
              <a:off x="1859280" y="1227485"/>
              <a:ext cx="1736641" cy="736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0"/>
                </a:spcAft>
              </a:pPr>
              <a:r>
                <a:rPr lang="tr-TR" sz="2000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Çözelti</a:t>
              </a:r>
              <a:r>
                <a:rPr lang="en-GB" sz="2000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</a:t>
              </a:r>
            </a:p>
            <a:p>
              <a:pPr lvl="0">
                <a:lnSpc>
                  <a:spcPct val="107000"/>
                </a:lnSpc>
                <a:spcAft>
                  <a:spcPts val="0"/>
                </a:spcAft>
              </a:pPr>
              <a:endParaRPr lang="en-GB" sz="2000" dirty="0"/>
            </a:p>
          </p:txBody>
        </p:sp>
        <p:pic>
          <p:nvPicPr>
            <p:cNvPr id="8" name="Image 7" descr="Une image contenant bouteille, intérieur, table, vin&#10;&#10;Description générée automatiquement">
              <a:extLst>
                <a:ext uri="{FF2B5EF4-FFF2-40B4-BE49-F238E27FC236}">
                  <a16:creationId xmlns:a16="http://schemas.microsoft.com/office/drawing/2014/main" id="{C4C93016-EF93-40EC-82AC-53E24AED0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31" r="55333" b="22000"/>
            <a:stretch/>
          </p:blipFill>
          <p:spPr>
            <a:xfrm>
              <a:off x="2137770" y="1673431"/>
              <a:ext cx="665691" cy="1366539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D63B433E-F2A2-4DB2-BBEC-076A9D3011D5}"/>
              </a:ext>
            </a:extLst>
          </p:cNvPr>
          <p:cNvGrpSpPr/>
          <p:nvPr/>
        </p:nvGrpSpPr>
        <p:grpSpPr>
          <a:xfrm>
            <a:off x="8821161" y="948472"/>
            <a:ext cx="1736641" cy="1765334"/>
            <a:chOff x="8159980" y="1257965"/>
            <a:chExt cx="1736641" cy="1765334"/>
          </a:xfrm>
        </p:grpSpPr>
        <p:pic>
          <p:nvPicPr>
            <p:cNvPr id="10" name="Image 9" descr="Une image contenant bouteille, intérieur, table, vin&#10;&#10;Description générée automatiquement">
              <a:extLst>
                <a:ext uri="{FF2B5EF4-FFF2-40B4-BE49-F238E27FC236}">
                  <a16:creationId xmlns:a16="http://schemas.microsoft.com/office/drawing/2014/main" id="{62E9BFB7-E3D9-48F2-8B76-385B472DDE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70" t="4222" b="24668"/>
            <a:stretch/>
          </p:blipFill>
          <p:spPr>
            <a:xfrm>
              <a:off x="8450032" y="1673431"/>
              <a:ext cx="564202" cy="134986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F2F616-7F6E-40F3-AE56-36E3647E6EE9}"/>
                </a:ext>
              </a:extLst>
            </p:cNvPr>
            <p:cNvSpPr/>
            <p:nvPr/>
          </p:nvSpPr>
          <p:spPr>
            <a:xfrm>
              <a:off x="8159980" y="1257965"/>
              <a:ext cx="1736641" cy="407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tr-TR" sz="2000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Çözelti</a:t>
              </a:r>
              <a:r>
                <a:rPr lang="en-GB" sz="2000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612EEBF3-4B29-4B0A-A0BD-051766256170}"/>
              </a:ext>
            </a:extLst>
          </p:cNvPr>
          <p:cNvGrpSpPr>
            <a:grpSpLocks/>
          </p:cNvGrpSpPr>
          <p:nvPr/>
        </p:nvGrpSpPr>
        <p:grpSpPr bwMode="auto">
          <a:xfrm>
            <a:off x="5514413" y="4895558"/>
            <a:ext cx="1163174" cy="1859867"/>
            <a:chOff x="1007" y="605"/>
            <a:chExt cx="1331" cy="2191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C588299C-7B1E-4BD5-A36B-0987321F8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" y="605"/>
              <a:ext cx="56" cy="897"/>
            </a:xfrm>
            <a:custGeom>
              <a:avLst/>
              <a:gdLst>
                <a:gd name="T0" fmla="*/ 57 w 57"/>
                <a:gd name="T1" fmla="*/ 912 h 912"/>
                <a:gd name="T2" fmla="*/ 57 w 57"/>
                <a:gd name="T3" fmla="*/ 57 h 912"/>
                <a:gd name="T4" fmla="*/ 0 w 57"/>
                <a:gd name="T5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912">
                  <a:moveTo>
                    <a:pt x="57" y="912"/>
                  </a:moveTo>
                  <a:lnTo>
                    <a:pt x="57" y="57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201FCEFA-D26E-490A-9BB7-B3DB8E788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1446"/>
              <a:ext cx="443" cy="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C79BCA4-C72B-4338-B64E-CAFFEF7F5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" y="605"/>
              <a:ext cx="56" cy="897"/>
            </a:xfrm>
            <a:custGeom>
              <a:avLst/>
              <a:gdLst>
                <a:gd name="T0" fmla="*/ 57 w 57"/>
                <a:gd name="T1" fmla="*/ 912 h 912"/>
                <a:gd name="T2" fmla="*/ 57 w 57"/>
                <a:gd name="T3" fmla="*/ 57 h 912"/>
                <a:gd name="T4" fmla="*/ 0 w 57"/>
                <a:gd name="T5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912">
                  <a:moveTo>
                    <a:pt x="57" y="912"/>
                  </a:moveTo>
                  <a:lnTo>
                    <a:pt x="57" y="57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A5795581-0892-4DCE-90FA-7CD66592B2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93" y="605"/>
              <a:ext cx="56" cy="897"/>
            </a:xfrm>
            <a:custGeom>
              <a:avLst/>
              <a:gdLst>
                <a:gd name="T0" fmla="*/ 57 w 57"/>
                <a:gd name="T1" fmla="*/ 912 h 912"/>
                <a:gd name="T2" fmla="*/ 57 w 57"/>
                <a:gd name="T3" fmla="*/ 57 h 912"/>
                <a:gd name="T4" fmla="*/ 0 w 57"/>
                <a:gd name="T5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912">
                  <a:moveTo>
                    <a:pt x="57" y="912"/>
                  </a:moveTo>
                  <a:lnTo>
                    <a:pt x="57" y="57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Arc 7">
              <a:extLst>
                <a:ext uri="{FF2B5EF4-FFF2-40B4-BE49-F238E27FC236}">
                  <a16:creationId xmlns:a16="http://schemas.microsoft.com/office/drawing/2014/main" id="{D8712696-C3C5-428A-B6AF-DD046DACA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1494"/>
              <a:ext cx="1331" cy="1301"/>
            </a:xfrm>
            <a:custGeom>
              <a:avLst/>
              <a:gdLst>
                <a:gd name="G0" fmla="+- 21600 0 0"/>
                <a:gd name="G1" fmla="+- 20354 0 0"/>
                <a:gd name="G2" fmla="+- 21600 0 0"/>
                <a:gd name="T0" fmla="*/ 28831 w 43200"/>
                <a:gd name="T1" fmla="*/ 0 h 41954"/>
                <a:gd name="T2" fmla="*/ 14302 w 43200"/>
                <a:gd name="T3" fmla="*/ 24 h 41954"/>
                <a:gd name="T4" fmla="*/ 21600 w 43200"/>
                <a:gd name="T5" fmla="*/ 20354 h 4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1954" fill="none" extrusionOk="0">
                  <a:moveTo>
                    <a:pt x="28830" y="0"/>
                  </a:moveTo>
                  <a:cubicBezTo>
                    <a:pt x="37445" y="3060"/>
                    <a:pt x="43200" y="11212"/>
                    <a:pt x="43200" y="20354"/>
                  </a:cubicBezTo>
                  <a:cubicBezTo>
                    <a:pt x="43200" y="32283"/>
                    <a:pt x="33529" y="41954"/>
                    <a:pt x="21600" y="41954"/>
                  </a:cubicBezTo>
                  <a:cubicBezTo>
                    <a:pt x="9670" y="41954"/>
                    <a:pt x="0" y="32283"/>
                    <a:pt x="0" y="20354"/>
                  </a:cubicBezTo>
                  <a:cubicBezTo>
                    <a:pt x="0" y="11238"/>
                    <a:pt x="5722" y="3104"/>
                    <a:pt x="14302" y="24"/>
                  </a:cubicBezTo>
                </a:path>
                <a:path w="43200" h="41954" stroke="0" extrusionOk="0">
                  <a:moveTo>
                    <a:pt x="28830" y="0"/>
                  </a:moveTo>
                  <a:cubicBezTo>
                    <a:pt x="37445" y="3060"/>
                    <a:pt x="43200" y="11212"/>
                    <a:pt x="43200" y="20354"/>
                  </a:cubicBezTo>
                  <a:cubicBezTo>
                    <a:pt x="43200" y="32283"/>
                    <a:pt x="33529" y="41954"/>
                    <a:pt x="21600" y="41954"/>
                  </a:cubicBezTo>
                  <a:cubicBezTo>
                    <a:pt x="9670" y="41954"/>
                    <a:pt x="0" y="32283"/>
                    <a:pt x="0" y="20354"/>
                  </a:cubicBezTo>
                  <a:cubicBezTo>
                    <a:pt x="0" y="11238"/>
                    <a:pt x="5722" y="3104"/>
                    <a:pt x="14302" y="24"/>
                  </a:cubicBezTo>
                  <a:lnTo>
                    <a:pt x="21600" y="2035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71592B31-2085-4268-93AA-43BDF73329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8" y="2664"/>
              <a:ext cx="791" cy="132"/>
              <a:chOff x="1146" y="2817"/>
              <a:chExt cx="791" cy="132"/>
            </a:xfrm>
          </p:grpSpPr>
          <p:sp>
            <p:nvSpPr>
              <p:cNvPr id="17" name="Rectangle 9">
                <a:extLst>
                  <a:ext uri="{FF2B5EF4-FFF2-40B4-BE49-F238E27FC236}">
                    <a16:creationId xmlns:a16="http://schemas.microsoft.com/office/drawing/2014/main" id="{32695151-A1C1-44DF-BF7E-8C91663CE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" y="2817"/>
                <a:ext cx="768" cy="13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8A3BBEF6-92FF-488E-94CE-143DCC1C0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6" y="2817"/>
                <a:ext cx="79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031" name="Groupe 1030">
            <a:extLst>
              <a:ext uri="{FF2B5EF4-FFF2-40B4-BE49-F238E27FC236}">
                <a16:creationId xmlns:a16="http://schemas.microsoft.com/office/drawing/2014/main" id="{97552DA2-B5BB-418E-BC83-7190D1202DA8}"/>
              </a:ext>
            </a:extLst>
          </p:cNvPr>
          <p:cNvGrpSpPr/>
          <p:nvPr/>
        </p:nvGrpSpPr>
        <p:grpSpPr>
          <a:xfrm>
            <a:off x="1077369" y="2772678"/>
            <a:ext cx="4296489" cy="2267635"/>
            <a:chOff x="1077369" y="2772678"/>
            <a:chExt cx="4296489" cy="2267635"/>
          </a:xfrm>
        </p:grpSpPr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3186E66D-D355-4034-972E-2889CA97B9CB}"/>
                </a:ext>
              </a:extLst>
            </p:cNvPr>
            <p:cNvCxnSpPr/>
            <p:nvPr/>
          </p:nvCxnSpPr>
          <p:spPr>
            <a:xfrm>
              <a:off x="2803461" y="2772678"/>
              <a:ext cx="2570397" cy="22333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30" name="Groupe 1029">
              <a:extLst>
                <a:ext uri="{FF2B5EF4-FFF2-40B4-BE49-F238E27FC236}">
                  <a16:creationId xmlns:a16="http://schemas.microsoft.com/office/drawing/2014/main" id="{759B3325-885B-4074-92EC-DADEF4543F66}"/>
                </a:ext>
              </a:extLst>
            </p:cNvPr>
            <p:cNvGrpSpPr/>
            <p:nvPr/>
          </p:nvGrpSpPr>
          <p:grpSpPr>
            <a:xfrm>
              <a:off x="1077369" y="3429000"/>
              <a:ext cx="2347562" cy="1611313"/>
              <a:chOff x="1077369" y="3429000"/>
              <a:chExt cx="2347562" cy="1611313"/>
            </a:xfrm>
          </p:grpSpPr>
          <p:grpSp>
            <p:nvGrpSpPr>
              <p:cNvPr id="19" name="Group 11">
                <a:extLst>
                  <a:ext uri="{FF2B5EF4-FFF2-40B4-BE49-F238E27FC236}">
                    <a16:creationId xmlns:a16="http://schemas.microsoft.com/office/drawing/2014/main" id="{AE44860A-C5FE-4685-8A89-672C313BA2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8206" y="3429000"/>
                <a:ext cx="466725" cy="1611313"/>
                <a:chOff x="9246" y="708"/>
                <a:chExt cx="735" cy="2537"/>
              </a:xfrm>
            </p:grpSpPr>
            <p:sp>
              <p:nvSpPr>
                <p:cNvPr id="20" name="Freeform 12" descr="20%">
                  <a:extLst>
                    <a:ext uri="{FF2B5EF4-FFF2-40B4-BE49-F238E27FC236}">
                      <a16:creationId xmlns:a16="http://schemas.microsoft.com/office/drawing/2014/main" id="{0A62250F-987C-484C-88A5-DDBDE497D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3" y="1485"/>
                  <a:ext cx="390" cy="1653"/>
                </a:xfrm>
                <a:custGeom>
                  <a:avLst/>
                  <a:gdLst>
                    <a:gd name="T0" fmla="*/ 382 w 390"/>
                    <a:gd name="T1" fmla="*/ 8 h 1635"/>
                    <a:gd name="T2" fmla="*/ 202 w 390"/>
                    <a:gd name="T3" fmla="*/ 53 h 1635"/>
                    <a:gd name="T4" fmla="*/ 0 w 390"/>
                    <a:gd name="T5" fmla="*/ 0 h 1635"/>
                    <a:gd name="T6" fmla="*/ 0 w 390"/>
                    <a:gd name="T7" fmla="*/ 1635 h 1635"/>
                    <a:gd name="T8" fmla="*/ 390 w 390"/>
                    <a:gd name="T9" fmla="*/ 1635 h 1635"/>
                    <a:gd name="T10" fmla="*/ 382 w 390"/>
                    <a:gd name="T11" fmla="*/ 8 h 1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0" h="1635">
                      <a:moveTo>
                        <a:pt x="382" y="8"/>
                      </a:moveTo>
                      <a:cubicBezTo>
                        <a:pt x="259" y="54"/>
                        <a:pt x="268" y="54"/>
                        <a:pt x="202" y="53"/>
                      </a:cubicBezTo>
                      <a:cubicBezTo>
                        <a:pt x="138" y="52"/>
                        <a:pt x="112" y="60"/>
                        <a:pt x="0" y="0"/>
                      </a:cubicBezTo>
                      <a:cubicBezTo>
                        <a:pt x="0" y="817"/>
                        <a:pt x="0" y="1635"/>
                        <a:pt x="0" y="1635"/>
                      </a:cubicBezTo>
                      <a:lnTo>
                        <a:pt x="390" y="1635"/>
                      </a:lnTo>
                      <a:cubicBezTo>
                        <a:pt x="390" y="1635"/>
                        <a:pt x="382" y="8"/>
                        <a:pt x="382" y="8"/>
                      </a:cubicBezTo>
                      <a:close/>
                    </a:path>
                  </a:pathLst>
                </a:custGeom>
                <a:pattFill prst="pct20">
                  <a:fgClr>
                    <a:srgbClr val="000080"/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21" name="Group 13">
                  <a:extLst>
                    <a:ext uri="{FF2B5EF4-FFF2-40B4-BE49-F238E27FC236}">
                      <a16:creationId xmlns:a16="http://schemas.microsoft.com/office/drawing/2014/main" id="{A00A0D0C-AD92-4A67-98F9-B91D6C6C53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246" y="708"/>
                  <a:ext cx="735" cy="2537"/>
                  <a:chOff x="636" y="548"/>
                  <a:chExt cx="735" cy="2537"/>
                </a:xfrm>
              </p:grpSpPr>
              <p:sp>
                <p:nvSpPr>
                  <p:cNvPr id="22" name="Line 14">
                    <a:extLst>
                      <a:ext uri="{FF2B5EF4-FFF2-40B4-BE49-F238E27FC236}">
                        <a16:creationId xmlns:a16="http://schemas.microsoft.com/office/drawing/2014/main" id="{5B272935-3B06-435F-B5FD-857E0C204D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95" y="665"/>
                    <a:ext cx="0" cy="2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" name="Arc 15">
                    <a:extLst>
                      <a:ext uri="{FF2B5EF4-FFF2-40B4-BE49-F238E27FC236}">
                        <a16:creationId xmlns:a16="http://schemas.microsoft.com/office/drawing/2014/main" id="{F4FBF3A2-F58D-4294-ACB0-35E808EE0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1195" y="559"/>
                    <a:ext cx="4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" name="AutoShape 16">
                    <a:extLst>
                      <a:ext uri="{FF2B5EF4-FFF2-40B4-BE49-F238E27FC236}">
                        <a16:creationId xmlns:a16="http://schemas.microsoft.com/office/drawing/2014/main" id="{50907DF5-DAAF-4DC8-80BD-0936341EC4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36" y="2977"/>
                    <a:ext cx="735" cy="108"/>
                  </a:xfrm>
                  <a:custGeom>
                    <a:avLst/>
                    <a:gdLst>
                      <a:gd name="G0" fmla="+- 2600 0 0"/>
                      <a:gd name="G1" fmla="+- 21600 0 2600"/>
                      <a:gd name="G2" fmla="*/ 2600 1 2"/>
                      <a:gd name="G3" fmla="+- 21600 0 G2"/>
                      <a:gd name="G4" fmla="+/ 2600 21600 2"/>
                      <a:gd name="G5" fmla="+/ G1 0 2"/>
                      <a:gd name="G6" fmla="*/ 21600 21600 2600"/>
                      <a:gd name="G7" fmla="*/ G6 1 2"/>
                      <a:gd name="G8" fmla="+- 21600 0 G7"/>
                      <a:gd name="G9" fmla="*/ 21600 1 2"/>
                      <a:gd name="G10" fmla="+- 2600 0 G9"/>
                      <a:gd name="G11" fmla="?: G10 G8 0"/>
                      <a:gd name="G12" fmla="?: G10 G7 21600"/>
                      <a:gd name="T0" fmla="*/ 20300 w 21600"/>
                      <a:gd name="T1" fmla="*/ 10800 h 21600"/>
                      <a:gd name="T2" fmla="*/ 10800 w 21600"/>
                      <a:gd name="T3" fmla="*/ 21600 h 21600"/>
                      <a:gd name="T4" fmla="*/ 1300 w 21600"/>
                      <a:gd name="T5" fmla="*/ 10800 h 21600"/>
                      <a:gd name="T6" fmla="*/ 10800 w 21600"/>
                      <a:gd name="T7" fmla="*/ 0 h 21600"/>
                      <a:gd name="T8" fmla="*/ 3100 w 21600"/>
                      <a:gd name="T9" fmla="*/ 3100 h 21600"/>
                      <a:gd name="T10" fmla="*/ 18500 w 21600"/>
                      <a:gd name="T11" fmla="*/ 185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00" y="21600"/>
                        </a:lnTo>
                        <a:lnTo>
                          <a:pt x="190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" name="Line 17">
                    <a:extLst>
                      <a:ext uri="{FF2B5EF4-FFF2-40B4-BE49-F238E27FC236}">
                        <a16:creationId xmlns:a16="http://schemas.microsoft.com/office/drawing/2014/main" id="{AC7C63DF-E454-403C-83B4-2F10FDC247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549"/>
                    <a:ext cx="426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6" name="Line 18">
                    <a:extLst>
                      <a:ext uri="{FF2B5EF4-FFF2-40B4-BE49-F238E27FC236}">
                        <a16:creationId xmlns:a16="http://schemas.microsoft.com/office/drawing/2014/main" id="{E718AA07-3F11-4156-B142-C6FE604A55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2" y="548"/>
                    <a:ext cx="0" cy="242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7" name="Arc 19">
                    <a:extLst>
                      <a:ext uri="{FF2B5EF4-FFF2-40B4-BE49-F238E27FC236}">
                        <a16:creationId xmlns:a16="http://schemas.microsoft.com/office/drawing/2014/main" id="{83A84FC1-9C22-4783-ACC0-F4E58FE43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802" y="1309"/>
                    <a:ext cx="389" cy="65"/>
                  </a:xfrm>
                  <a:custGeom>
                    <a:avLst/>
                    <a:gdLst>
                      <a:gd name="G0" fmla="+- 21358 0 0"/>
                      <a:gd name="G1" fmla="+- 21600 0 0"/>
                      <a:gd name="G2" fmla="+- 21600 0 0"/>
                      <a:gd name="T0" fmla="*/ 0 w 42958"/>
                      <a:gd name="T1" fmla="*/ 18377 h 21600"/>
                      <a:gd name="T2" fmla="*/ 42958 w 42958"/>
                      <a:gd name="T3" fmla="*/ 21600 h 21600"/>
                      <a:gd name="T4" fmla="*/ 21358 w 42958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958" h="21600" fill="none" extrusionOk="0">
                        <a:moveTo>
                          <a:pt x="-1" y="18376"/>
                        </a:moveTo>
                        <a:cubicBezTo>
                          <a:pt x="1594" y="7811"/>
                          <a:pt x="10673" y="0"/>
                          <a:pt x="21358" y="0"/>
                        </a:cubicBezTo>
                        <a:cubicBezTo>
                          <a:pt x="33287" y="0"/>
                          <a:pt x="42958" y="9670"/>
                          <a:pt x="42958" y="21600"/>
                        </a:cubicBezTo>
                      </a:path>
                      <a:path w="42958" h="21600" stroke="0" extrusionOk="0">
                        <a:moveTo>
                          <a:pt x="-1" y="18376"/>
                        </a:moveTo>
                        <a:cubicBezTo>
                          <a:pt x="1594" y="7811"/>
                          <a:pt x="10673" y="0"/>
                          <a:pt x="21358" y="0"/>
                        </a:cubicBezTo>
                        <a:cubicBezTo>
                          <a:pt x="33287" y="0"/>
                          <a:pt x="42958" y="9670"/>
                          <a:pt x="42958" y="21600"/>
                        </a:cubicBezTo>
                        <a:lnTo>
                          <a:pt x="21358" y="2160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cxnSp>
            <p:nvCxnSpPr>
              <p:cNvPr id="1024" name="Connecteur droit avec flèche 1023">
                <a:extLst>
                  <a:ext uri="{FF2B5EF4-FFF2-40B4-BE49-F238E27FC236}">
                    <a16:creationId xmlns:a16="http://schemas.microsoft.com/office/drawing/2014/main" id="{05C4BC94-D7E6-4C5E-8AC8-3C2E78B24AE2}"/>
                  </a:ext>
                </a:extLst>
              </p:cNvPr>
              <p:cNvCxnSpPr/>
              <p:nvPr/>
            </p:nvCxnSpPr>
            <p:spPr>
              <a:xfrm>
                <a:off x="2137770" y="3889347"/>
                <a:ext cx="820436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25" name="ZoneTexte 1024">
                <a:extLst>
                  <a:ext uri="{FF2B5EF4-FFF2-40B4-BE49-F238E27FC236}">
                    <a16:creationId xmlns:a16="http://schemas.microsoft.com/office/drawing/2014/main" id="{F59478E6-491A-491B-816C-4E8DB964EE16}"/>
                  </a:ext>
                </a:extLst>
              </p:cNvPr>
              <p:cNvSpPr txBox="1"/>
              <p:nvPr/>
            </p:nvSpPr>
            <p:spPr>
              <a:xfrm>
                <a:off x="1077369" y="3634341"/>
                <a:ext cx="1300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200 mL</a:t>
                </a:r>
              </a:p>
            </p:txBody>
          </p:sp>
        </p:grpSp>
      </p:grpSp>
      <p:grpSp>
        <p:nvGrpSpPr>
          <p:cNvPr id="1033" name="Groupe 1032">
            <a:extLst>
              <a:ext uri="{FF2B5EF4-FFF2-40B4-BE49-F238E27FC236}">
                <a16:creationId xmlns:a16="http://schemas.microsoft.com/office/drawing/2014/main" id="{FCBB0F6A-ACC2-4091-BDB5-BA849D0093E1}"/>
              </a:ext>
            </a:extLst>
          </p:cNvPr>
          <p:cNvGrpSpPr/>
          <p:nvPr/>
        </p:nvGrpSpPr>
        <p:grpSpPr>
          <a:xfrm>
            <a:off x="6879102" y="2772678"/>
            <a:ext cx="3718192" cy="2198406"/>
            <a:chOff x="6879102" y="2772678"/>
            <a:chExt cx="3718192" cy="2198406"/>
          </a:xfrm>
        </p:grpSpPr>
        <p:grpSp>
          <p:nvGrpSpPr>
            <p:cNvPr id="1029" name="Groupe 1028">
              <a:extLst>
                <a:ext uri="{FF2B5EF4-FFF2-40B4-BE49-F238E27FC236}">
                  <a16:creationId xmlns:a16="http://schemas.microsoft.com/office/drawing/2014/main" id="{E9667882-FF87-4768-A285-9F9B5AA48496}"/>
                </a:ext>
              </a:extLst>
            </p:cNvPr>
            <p:cNvGrpSpPr/>
            <p:nvPr/>
          </p:nvGrpSpPr>
          <p:grpSpPr>
            <a:xfrm>
              <a:off x="7954501" y="3446191"/>
              <a:ext cx="2642793" cy="1396008"/>
              <a:chOff x="7954501" y="3446191"/>
              <a:chExt cx="2642793" cy="1396008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414E9457-DB90-4FE9-A173-2D15460BEF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4291"/>
              <a:stretch/>
            </p:blipFill>
            <p:spPr>
              <a:xfrm>
                <a:off x="7954501" y="3446191"/>
                <a:ext cx="1562100" cy="1396008"/>
              </a:xfrm>
              <a:prstGeom prst="rect">
                <a:avLst/>
              </a:prstGeom>
            </p:spPr>
          </p:pic>
          <p:cxnSp>
            <p:nvCxnSpPr>
              <p:cNvPr id="37" name="Connecteur droit avec flèche 36">
                <a:extLst>
                  <a:ext uri="{FF2B5EF4-FFF2-40B4-BE49-F238E27FC236}">
                    <a16:creationId xmlns:a16="http://schemas.microsoft.com/office/drawing/2014/main" id="{16BD672A-9D00-495C-BA20-DCAA9A9C9C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35551" y="3889347"/>
                <a:ext cx="68818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3BB8DD2A-AB93-4E1A-B056-620A9A6C38D8}"/>
                  </a:ext>
                </a:extLst>
              </p:cNvPr>
              <p:cNvSpPr txBox="1"/>
              <p:nvPr/>
            </p:nvSpPr>
            <p:spPr>
              <a:xfrm>
                <a:off x="9296454" y="3634341"/>
                <a:ext cx="1300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20 µL</a:t>
                </a:r>
              </a:p>
            </p:txBody>
          </p:sp>
        </p:grpSp>
        <p:cxnSp>
          <p:nvCxnSpPr>
            <p:cNvPr id="1027" name="Connecteur droit avec flèche 1026">
              <a:extLst>
                <a:ext uri="{FF2B5EF4-FFF2-40B4-BE49-F238E27FC236}">
                  <a16:creationId xmlns:a16="http://schemas.microsoft.com/office/drawing/2014/main" id="{FD7DF996-4FAB-4347-90DF-728D35100270}"/>
                </a:ext>
              </a:extLst>
            </p:cNvPr>
            <p:cNvCxnSpPr/>
            <p:nvPr/>
          </p:nvCxnSpPr>
          <p:spPr>
            <a:xfrm flipH="1">
              <a:off x="6879102" y="2772678"/>
              <a:ext cx="2232111" cy="219840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24D30E08-9E83-4403-9A2F-8C6834516B07}"/>
              </a:ext>
            </a:extLst>
          </p:cNvPr>
          <p:cNvGrpSpPr/>
          <p:nvPr/>
        </p:nvGrpSpPr>
        <p:grpSpPr>
          <a:xfrm>
            <a:off x="4569693" y="1724518"/>
            <a:ext cx="2706190" cy="3171040"/>
            <a:chOff x="4545276" y="1724518"/>
            <a:chExt cx="2706190" cy="3171040"/>
          </a:xfrm>
        </p:grpSpPr>
        <p:pic>
          <p:nvPicPr>
            <p:cNvPr id="1026" name="Picture 2" descr=" Pasteur-Pipette">
              <a:extLst>
                <a:ext uri="{FF2B5EF4-FFF2-40B4-BE49-F238E27FC236}">
                  <a16:creationId xmlns:a16="http://schemas.microsoft.com/office/drawing/2014/main" id="{C1EBB160-BD73-4C5A-AAC4-FE4692CA6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448" y="1724518"/>
              <a:ext cx="1185008" cy="1185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37" name="Groupe 1036">
              <a:extLst>
                <a:ext uri="{FF2B5EF4-FFF2-40B4-BE49-F238E27FC236}">
                  <a16:creationId xmlns:a16="http://schemas.microsoft.com/office/drawing/2014/main" id="{16847622-816C-420E-92CE-99F50DE16790}"/>
                </a:ext>
              </a:extLst>
            </p:cNvPr>
            <p:cNvGrpSpPr/>
            <p:nvPr/>
          </p:nvGrpSpPr>
          <p:grpSpPr>
            <a:xfrm>
              <a:off x="4545276" y="2780694"/>
              <a:ext cx="2706190" cy="2114864"/>
              <a:chOff x="4545276" y="2780694"/>
              <a:chExt cx="2706190" cy="2114864"/>
            </a:xfrm>
          </p:grpSpPr>
          <p:cxnSp>
            <p:nvCxnSpPr>
              <p:cNvPr id="1035" name="Connecteur droit avec flèche 1034">
                <a:extLst>
                  <a:ext uri="{FF2B5EF4-FFF2-40B4-BE49-F238E27FC236}">
                    <a16:creationId xmlns:a16="http://schemas.microsoft.com/office/drawing/2014/main" id="{6A0A5229-2255-42B3-B42B-8B6BBF66675D}"/>
                  </a:ext>
                </a:extLst>
              </p:cNvPr>
              <p:cNvCxnSpPr/>
              <p:nvPr/>
            </p:nvCxnSpPr>
            <p:spPr>
              <a:xfrm>
                <a:off x="6094689" y="3235569"/>
                <a:ext cx="0" cy="165998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6" name="ZoneTexte 1035">
                <a:extLst>
                  <a:ext uri="{FF2B5EF4-FFF2-40B4-BE49-F238E27FC236}">
                    <a16:creationId xmlns:a16="http://schemas.microsoft.com/office/drawing/2014/main" id="{B8B0EAD5-69EE-4F73-A1AA-7C20420F4F7C}"/>
                  </a:ext>
                </a:extLst>
              </p:cNvPr>
              <p:cNvSpPr txBox="1"/>
              <p:nvPr/>
            </p:nvSpPr>
            <p:spPr>
              <a:xfrm>
                <a:off x="4545276" y="2780694"/>
                <a:ext cx="27061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2 mL</a:t>
                </a:r>
                <a:r>
                  <a:rPr lang="tr-TR" sz="2400" dirty="0"/>
                  <a:t> bakteri kültürü</a:t>
                </a:r>
                <a:endParaRPr lang="en-GB" sz="2400" dirty="0"/>
              </a:p>
            </p:txBody>
          </p:sp>
        </p:grpSp>
      </p:grpSp>
      <p:pic>
        <p:nvPicPr>
          <p:cNvPr id="44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BDFCEB47-304C-4B6A-AFD6-3A060F3C61C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Espace réservé du pied de page 28">
            <a:extLst>
              <a:ext uri="{FF2B5EF4-FFF2-40B4-BE49-F238E27FC236}">
                <a16:creationId xmlns:a16="http://schemas.microsoft.com/office/drawing/2014/main" id="{AD8ABFF5-0891-4486-83DE-2206654D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D924E491-C5C9-47A4-89CF-2915116B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3</a:t>
            </a:fld>
            <a:endParaRPr lang="de-DE"/>
          </a:p>
        </p:txBody>
      </p:sp>
      <p:sp>
        <p:nvSpPr>
          <p:cNvPr id="46" name="ZoneTexte 3">
            <a:extLst>
              <a:ext uri="{FF2B5EF4-FFF2-40B4-BE49-F238E27FC236}">
                <a16:creationId xmlns:a16="http://schemas.microsoft.com/office/drawing/2014/main" id="{3107C591-A4CB-49B8-81EB-221F36D57E51}"/>
              </a:ext>
            </a:extLst>
          </p:cNvPr>
          <p:cNvSpPr txBox="1"/>
          <p:nvPr/>
        </p:nvSpPr>
        <p:spPr>
          <a:xfrm>
            <a:off x="2447778" y="389207"/>
            <a:ext cx="7601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Önce iki çözelti </a:t>
            </a:r>
            <a:r>
              <a:rPr lang="tr-TR" sz="2800" dirty="0" err="1"/>
              <a:t>fermentöre</a:t>
            </a:r>
            <a:r>
              <a:rPr lang="tr-TR" sz="2800" dirty="0"/>
              <a:t> koyulur.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10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intérieur, plancher, table, mur&#10;&#10;Description générée automatiquement">
            <a:extLst>
              <a:ext uri="{FF2B5EF4-FFF2-40B4-BE49-F238E27FC236}">
                <a16:creationId xmlns:a16="http://schemas.microsoft.com/office/drawing/2014/main" id="{77717C24-1894-429A-A838-21A6C2BC4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2" t="50000" r="19732" b="22872"/>
          <a:stretch/>
        </p:blipFill>
        <p:spPr>
          <a:xfrm>
            <a:off x="3391298" y="2447778"/>
            <a:ext cx="6116390" cy="3235570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E2346FA0-A1AB-4F17-9A34-CA8CB892750E}"/>
              </a:ext>
            </a:extLst>
          </p:cNvPr>
          <p:cNvGrpSpPr/>
          <p:nvPr/>
        </p:nvGrpSpPr>
        <p:grpSpPr>
          <a:xfrm>
            <a:off x="942413" y="858130"/>
            <a:ext cx="1163174" cy="1859867"/>
            <a:chOff x="942413" y="858130"/>
            <a:chExt cx="1163174" cy="1859867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AFD91786-CB41-49AE-97FB-8F404DDA02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2413" y="858130"/>
              <a:ext cx="1163174" cy="1859867"/>
              <a:chOff x="1007" y="605"/>
              <a:chExt cx="1331" cy="2191"/>
            </a:xfrm>
          </p:grpSpPr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id="{E79C9EC9-5A92-4AD5-8999-7F13F6604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605"/>
                <a:ext cx="56" cy="897"/>
              </a:xfrm>
              <a:custGeom>
                <a:avLst/>
                <a:gdLst>
                  <a:gd name="T0" fmla="*/ 57 w 57"/>
                  <a:gd name="T1" fmla="*/ 912 h 912"/>
                  <a:gd name="T2" fmla="*/ 57 w 57"/>
                  <a:gd name="T3" fmla="*/ 57 h 912"/>
                  <a:gd name="T4" fmla="*/ 0 w 57"/>
                  <a:gd name="T5" fmla="*/ 0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912">
                    <a:moveTo>
                      <a:pt x="57" y="912"/>
                    </a:moveTo>
                    <a:lnTo>
                      <a:pt x="57" y="5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5302F5E5-BC8B-4C20-93FB-D5CFDAEEA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" y="1446"/>
                <a:ext cx="443" cy="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A721F5DA-0E74-4DC9-9926-897CC08A3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605"/>
                <a:ext cx="56" cy="897"/>
              </a:xfrm>
              <a:custGeom>
                <a:avLst/>
                <a:gdLst>
                  <a:gd name="T0" fmla="*/ 57 w 57"/>
                  <a:gd name="T1" fmla="*/ 912 h 912"/>
                  <a:gd name="T2" fmla="*/ 57 w 57"/>
                  <a:gd name="T3" fmla="*/ 57 h 912"/>
                  <a:gd name="T4" fmla="*/ 0 w 57"/>
                  <a:gd name="T5" fmla="*/ 0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912">
                    <a:moveTo>
                      <a:pt x="57" y="912"/>
                    </a:moveTo>
                    <a:lnTo>
                      <a:pt x="57" y="5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D27B012-A716-4554-AA45-88C188DE408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893" y="605"/>
                <a:ext cx="56" cy="897"/>
              </a:xfrm>
              <a:custGeom>
                <a:avLst/>
                <a:gdLst>
                  <a:gd name="T0" fmla="*/ 57 w 57"/>
                  <a:gd name="T1" fmla="*/ 912 h 912"/>
                  <a:gd name="T2" fmla="*/ 57 w 57"/>
                  <a:gd name="T3" fmla="*/ 57 h 912"/>
                  <a:gd name="T4" fmla="*/ 0 w 57"/>
                  <a:gd name="T5" fmla="*/ 0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912">
                    <a:moveTo>
                      <a:pt x="57" y="912"/>
                    </a:moveTo>
                    <a:lnTo>
                      <a:pt x="57" y="5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Arc 7">
                <a:extLst>
                  <a:ext uri="{FF2B5EF4-FFF2-40B4-BE49-F238E27FC236}">
                    <a16:creationId xmlns:a16="http://schemas.microsoft.com/office/drawing/2014/main" id="{23E2FA9D-253E-4CEC-A8EC-2198B1DC6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1494"/>
                <a:ext cx="1331" cy="1301"/>
              </a:xfrm>
              <a:custGeom>
                <a:avLst/>
                <a:gdLst>
                  <a:gd name="G0" fmla="+- 21600 0 0"/>
                  <a:gd name="G1" fmla="+- 20354 0 0"/>
                  <a:gd name="G2" fmla="+- 21600 0 0"/>
                  <a:gd name="T0" fmla="*/ 28831 w 43200"/>
                  <a:gd name="T1" fmla="*/ 0 h 41954"/>
                  <a:gd name="T2" fmla="*/ 14302 w 43200"/>
                  <a:gd name="T3" fmla="*/ 24 h 41954"/>
                  <a:gd name="T4" fmla="*/ 21600 w 43200"/>
                  <a:gd name="T5" fmla="*/ 20354 h 4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1954" fill="none" extrusionOk="0">
                    <a:moveTo>
                      <a:pt x="28830" y="0"/>
                    </a:moveTo>
                    <a:cubicBezTo>
                      <a:pt x="37445" y="3060"/>
                      <a:pt x="43200" y="11212"/>
                      <a:pt x="43200" y="20354"/>
                    </a:cubicBezTo>
                    <a:cubicBezTo>
                      <a:pt x="43200" y="32283"/>
                      <a:pt x="33529" y="41954"/>
                      <a:pt x="21600" y="41954"/>
                    </a:cubicBezTo>
                    <a:cubicBezTo>
                      <a:pt x="9670" y="41954"/>
                      <a:pt x="0" y="32283"/>
                      <a:pt x="0" y="20354"/>
                    </a:cubicBezTo>
                    <a:cubicBezTo>
                      <a:pt x="0" y="11238"/>
                      <a:pt x="5722" y="3104"/>
                      <a:pt x="14302" y="24"/>
                    </a:cubicBezTo>
                  </a:path>
                  <a:path w="43200" h="41954" stroke="0" extrusionOk="0">
                    <a:moveTo>
                      <a:pt x="28830" y="0"/>
                    </a:moveTo>
                    <a:cubicBezTo>
                      <a:pt x="37445" y="3060"/>
                      <a:pt x="43200" y="11212"/>
                      <a:pt x="43200" y="20354"/>
                    </a:cubicBezTo>
                    <a:cubicBezTo>
                      <a:pt x="43200" y="32283"/>
                      <a:pt x="33529" y="41954"/>
                      <a:pt x="21600" y="41954"/>
                    </a:cubicBezTo>
                    <a:cubicBezTo>
                      <a:pt x="9670" y="41954"/>
                      <a:pt x="0" y="32283"/>
                      <a:pt x="0" y="20354"/>
                    </a:cubicBezTo>
                    <a:cubicBezTo>
                      <a:pt x="0" y="11238"/>
                      <a:pt x="5722" y="3104"/>
                      <a:pt x="14302" y="24"/>
                    </a:cubicBezTo>
                    <a:lnTo>
                      <a:pt x="21600" y="2035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10" name="Group 8">
                <a:extLst>
                  <a:ext uri="{FF2B5EF4-FFF2-40B4-BE49-F238E27FC236}">
                    <a16:creationId xmlns:a16="http://schemas.microsoft.com/office/drawing/2014/main" id="{8A0E948B-BD4F-4E7D-B2D8-CD290E113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78" y="2664"/>
                <a:ext cx="791" cy="132"/>
                <a:chOff x="1146" y="2817"/>
                <a:chExt cx="791" cy="132"/>
              </a:xfrm>
            </p:grpSpPr>
            <p:sp>
              <p:nvSpPr>
                <p:cNvPr id="11" name="Rectangle 9">
                  <a:extLst>
                    <a:ext uri="{FF2B5EF4-FFF2-40B4-BE49-F238E27FC236}">
                      <a16:creationId xmlns:a16="http://schemas.microsoft.com/office/drawing/2014/main" id="{98B366BA-47E1-4191-959C-28C86E7A68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5" y="2817"/>
                  <a:ext cx="768" cy="132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" name="Line 10">
                  <a:extLst>
                    <a:ext uri="{FF2B5EF4-FFF2-40B4-BE49-F238E27FC236}">
                      <a16:creationId xmlns:a16="http://schemas.microsoft.com/office/drawing/2014/main" id="{77554EA7-6DF1-4BDF-9EB9-4FCD14FF74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6" y="2817"/>
                  <a:ext cx="79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5E025CC8-97D4-47F5-B29E-AA4532F5052F}"/>
                </a:ext>
              </a:extLst>
            </p:cNvPr>
            <p:cNvCxnSpPr/>
            <p:nvPr/>
          </p:nvCxnSpPr>
          <p:spPr>
            <a:xfrm>
              <a:off x="942413" y="2039817"/>
              <a:ext cx="116317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99DC6F7-FF65-45F3-9E2B-019798557F73}"/>
              </a:ext>
            </a:extLst>
          </p:cNvPr>
          <p:cNvCxnSpPr/>
          <p:nvPr/>
        </p:nvCxnSpPr>
        <p:spPr>
          <a:xfrm>
            <a:off x="2105587" y="2447778"/>
            <a:ext cx="3535558" cy="18569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F50B353B-728B-46F9-9865-C42BD87E3E17}"/>
              </a:ext>
            </a:extLst>
          </p:cNvPr>
          <p:cNvSpPr txBox="1"/>
          <p:nvPr/>
        </p:nvSpPr>
        <p:spPr>
          <a:xfrm>
            <a:off x="2717025" y="1008013"/>
            <a:ext cx="434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 err="1"/>
              <a:t>Fermentörü</a:t>
            </a:r>
            <a:r>
              <a:rPr lang="tr-TR" sz="2400" dirty="0"/>
              <a:t> su banyosuna koyun.</a:t>
            </a:r>
            <a:endParaRPr lang="en-GB" sz="2400" dirty="0"/>
          </a:p>
        </p:txBody>
      </p:sp>
      <p:pic>
        <p:nvPicPr>
          <p:cNvPr id="21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4F9E85B2-140F-44D7-9164-B1824AD77B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74DF642-E2D9-4549-A782-4AAAFBE1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C3B1E67-70CF-448D-A686-277B028D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19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F50B353B-728B-46F9-9865-C42BD87E3E17}"/>
              </a:ext>
            </a:extLst>
          </p:cNvPr>
          <p:cNvSpPr txBox="1"/>
          <p:nvPr/>
        </p:nvSpPr>
        <p:spPr>
          <a:xfrm>
            <a:off x="3899276" y="574569"/>
            <a:ext cx="3642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Su banyosu ekipmanları</a:t>
            </a:r>
            <a:endParaRPr lang="en-GB" sz="2800" dirty="0"/>
          </a:p>
        </p:txBody>
      </p:sp>
      <p:pic>
        <p:nvPicPr>
          <p:cNvPr id="3" name="Image 2" descr="Une image contenant intérieur, plancher, table, mur&#10;&#10;Description générée automatiquement">
            <a:extLst>
              <a:ext uri="{FF2B5EF4-FFF2-40B4-BE49-F238E27FC236}">
                <a16:creationId xmlns:a16="http://schemas.microsoft.com/office/drawing/2014/main" id="{CFDD658B-B9CC-479F-B847-2E63903F63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0" t="4102" r="9437" b="25743"/>
          <a:stretch/>
        </p:blipFill>
        <p:spPr>
          <a:xfrm>
            <a:off x="4332849" y="1619563"/>
            <a:ext cx="3329031" cy="4811151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110DC212-54DB-4C41-86DB-C9C0DFC4AEEC}"/>
              </a:ext>
            </a:extLst>
          </p:cNvPr>
          <p:cNvGrpSpPr/>
          <p:nvPr/>
        </p:nvGrpSpPr>
        <p:grpSpPr>
          <a:xfrm>
            <a:off x="701040" y="1986113"/>
            <a:ext cx="4236720" cy="1080644"/>
            <a:chOff x="701040" y="1986113"/>
            <a:chExt cx="4236720" cy="1080644"/>
          </a:xfrm>
        </p:grpSpPr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299DC6F7-FF65-45F3-9E2B-019798557F73}"/>
                </a:ext>
              </a:extLst>
            </p:cNvPr>
            <p:cNvCxnSpPr>
              <a:cxnSpLocks/>
            </p:cNvCxnSpPr>
            <p:nvPr/>
          </p:nvCxnSpPr>
          <p:spPr>
            <a:xfrm>
              <a:off x="2105587" y="2447778"/>
              <a:ext cx="2832173" cy="6189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5EF8EB1-D3D1-4111-916E-4921828E621D}"/>
                </a:ext>
              </a:extLst>
            </p:cNvPr>
            <p:cNvSpPr txBox="1"/>
            <p:nvPr/>
          </p:nvSpPr>
          <p:spPr>
            <a:xfrm>
              <a:off x="701040" y="1986113"/>
              <a:ext cx="1333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/>
                <a:t>Karıştırıcı</a:t>
              </a:r>
              <a:endParaRPr lang="en-GB" sz="2400" dirty="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F8D5CCCF-806A-4EE2-80F2-9D00D0321033}"/>
              </a:ext>
            </a:extLst>
          </p:cNvPr>
          <p:cNvGrpSpPr/>
          <p:nvPr/>
        </p:nvGrpSpPr>
        <p:grpSpPr>
          <a:xfrm>
            <a:off x="7146388" y="2506621"/>
            <a:ext cx="3695964" cy="1200329"/>
            <a:chOff x="7146388" y="2506621"/>
            <a:chExt cx="3695964" cy="1200329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244D5A00-9AF4-4569-8CB9-4C7B386AC0F6}"/>
                </a:ext>
              </a:extLst>
            </p:cNvPr>
            <p:cNvCxnSpPr/>
            <p:nvPr/>
          </p:nvCxnSpPr>
          <p:spPr>
            <a:xfrm flipH="1">
              <a:off x="7146388" y="2912012"/>
              <a:ext cx="20679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573DA69-DEA4-4868-A64F-0730D5D7CA11}"/>
                </a:ext>
              </a:extLst>
            </p:cNvPr>
            <p:cNvSpPr txBox="1"/>
            <p:nvPr/>
          </p:nvSpPr>
          <p:spPr>
            <a:xfrm>
              <a:off x="8664512" y="2506621"/>
              <a:ext cx="21778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/>
                <a:t>    Termostat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400" dirty="0"/>
                <a:t>Düşük: </a:t>
              </a:r>
              <a:r>
                <a:rPr lang="en-GB" sz="2400" dirty="0"/>
                <a:t>36°C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400" dirty="0"/>
                <a:t>Yüksek: </a:t>
              </a:r>
              <a:r>
                <a:rPr lang="en-GB" sz="2400" dirty="0"/>
                <a:t> 38°C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76F045B-8E9A-48EC-AE58-C46A09B6B753}"/>
              </a:ext>
            </a:extLst>
          </p:cNvPr>
          <p:cNvGrpSpPr/>
          <p:nvPr/>
        </p:nvGrpSpPr>
        <p:grpSpPr>
          <a:xfrm>
            <a:off x="367339" y="4271029"/>
            <a:ext cx="4676646" cy="1399889"/>
            <a:chOff x="499954" y="4011584"/>
            <a:chExt cx="4809179" cy="1399889"/>
          </a:xfrm>
        </p:grpSpPr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2187738A-8794-4A06-82BF-405158C69BA7}"/>
                </a:ext>
              </a:extLst>
            </p:cNvPr>
            <p:cNvCxnSpPr>
              <a:cxnSpLocks/>
            </p:cNvCxnSpPr>
            <p:nvPr/>
          </p:nvCxnSpPr>
          <p:spPr>
            <a:xfrm>
              <a:off x="2476960" y="4792494"/>
              <a:ext cx="2832173" cy="6189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94DC4D3-A5FF-4A31-9984-E03B1AB6DA88}"/>
                </a:ext>
              </a:extLst>
            </p:cNvPr>
            <p:cNvSpPr txBox="1"/>
            <p:nvPr/>
          </p:nvSpPr>
          <p:spPr>
            <a:xfrm>
              <a:off x="499954" y="4011584"/>
              <a:ext cx="38550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/>
                <a:t>Karıştırıcı çubuğu </a:t>
              </a:r>
              <a:r>
                <a:rPr lang="tr-TR" sz="2400" dirty="0" err="1"/>
                <a:t>fermentörün</a:t>
              </a:r>
              <a:r>
                <a:rPr lang="tr-TR" sz="2400" dirty="0"/>
                <a:t> içerisine koyun.</a:t>
              </a:r>
              <a:endParaRPr lang="en-GB" sz="2400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20A6D98-C020-43AD-9FA4-3E1822056FF6}"/>
              </a:ext>
            </a:extLst>
          </p:cNvPr>
          <p:cNvGrpSpPr/>
          <p:nvPr/>
        </p:nvGrpSpPr>
        <p:grpSpPr>
          <a:xfrm>
            <a:off x="1798319" y="3083904"/>
            <a:ext cx="3323716" cy="1083043"/>
            <a:chOff x="1798319" y="3083904"/>
            <a:chExt cx="3323716" cy="1083043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AAE3F78D-ED6E-4A66-9D4A-E3800B248E15}"/>
                </a:ext>
              </a:extLst>
            </p:cNvPr>
            <p:cNvSpPr txBox="1"/>
            <p:nvPr/>
          </p:nvSpPr>
          <p:spPr>
            <a:xfrm>
              <a:off x="1798319" y="3083904"/>
              <a:ext cx="2226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/>
                <a:t>Karıştırıcı çubuk</a:t>
              </a:r>
              <a:r>
                <a:rPr lang="en-GB" sz="2400" dirty="0"/>
                <a:t> </a:t>
              </a:r>
            </a:p>
          </p:txBody>
        </p: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502D073E-B3E2-49A8-AC5C-B18591DE3010}"/>
                </a:ext>
              </a:extLst>
            </p:cNvPr>
            <p:cNvCxnSpPr>
              <a:cxnSpLocks/>
            </p:cNvCxnSpPr>
            <p:nvPr/>
          </p:nvCxnSpPr>
          <p:spPr>
            <a:xfrm>
              <a:off x="2289862" y="3547968"/>
              <a:ext cx="2832173" cy="6189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B1BC06D-1757-4E76-9F35-49D769040A95}"/>
              </a:ext>
            </a:extLst>
          </p:cNvPr>
          <p:cNvGrpSpPr/>
          <p:nvPr/>
        </p:nvGrpSpPr>
        <p:grpSpPr>
          <a:xfrm>
            <a:off x="5054043" y="836179"/>
            <a:ext cx="6844284" cy="1978149"/>
            <a:chOff x="5054043" y="836179"/>
            <a:chExt cx="6844284" cy="1978149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C56E3D0F-E218-4081-A72E-6E2B86E12DF0}"/>
                </a:ext>
              </a:extLst>
            </p:cNvPr>
            <p:cNvGrpSpPr/>
            <p:nvPr/>
          </p:nvGrpSpPr>
          <p:grpSpPr>
            <a:xfrm>
              <a:off x="5054043" y="1402080"/>
              <a:ext cx="3610469" cy="1412248"/>
              <a:chOff x="5054043" y="1402080"/>
              <a:chExt cx="3610469" cy="1412248"/>
            </a:xfrm>
          </p:grpSpPr>
          <p:cxnSp>
            <p:nvCxnSpPr>
              <p:cNvPr id="12" name="Connecteur droit avec flèche 11">
                <a:extLst>
                  <a:ext uri="{FF2B5EF4-FFF2-40B4-BE49-F238E27FC236}">
                    <a16:creationId xmlns:a16="http://schemas.microsoft.com/office/drawing/2014/main" id="{BDB6AFCD-4DA6-42D6-975B-00BEF1FDF0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54043" y="1402080"/>
                <a:ext cx="3610469" cy="93081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970FD38E-2555-4E75-ACE0-35B7A3EBC0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10708" y="2005649"/>
                <a:ext cx="1007212" cy="80867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0FD4116-3AE5-4FEF-8420-4E7D8F738770}"/>
                </a:ext>
              </a:extLst>
            </p:cNvPr>
            <p:cNvSpPr txBox="1"/>
            <p:nvPr/>
          </p:nvSpPr>
          <p:spPr>
            <a:xfrm>
              <a:off x="8676739" y="836179"/>
              <a:ext cx="32215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/>
                <a:t>Karıştırıcı motoru </a:t>
              </a:r>
            </a:p>
            <a:p>
              <a:r>
                <a:rPr lang="en-GB" sz="2400" dirty="0"/>
                <a:t>(</a:t>
              </a:r>
              <a:r>
                <a:rPr lang="tr-TR" sz="2400" dirty="0"/>
                <a:t>Minimuma ayarlanmış</a:t>
              </a:r>
              <a:r>
                <a:rPr lang="en-GB" sz="2400" dirty="0"/>
                <a:t>) </a:t>
              </a:r>
            </a:p>
          </p:txBody>
        </p:sp>
      </p:grpSp>
      <p:pic>
        <p:nvPicPr>
          <p:cNvPr id="28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9E35E982-0D9E-4C5D-B035-7A7B3EA6A5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3ED34AD-BE05-4EFF-8F34-F24704DB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348DA1-4C13-4B5A-B135-1CC41750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17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intérieur, plancher, table, mur&#10;&#10;Description générée automatiquement">
            <a:extLst>
              <a:ext uri="{FF2B5EF4-FFF2-40B4-BE49-F238E27FC236}">
                <a16:creationId xmlns:a16="http://schemas.microsoft.com/office/drawing/2014/main" id="{3E5D05E4-5F04-44AA-90D0-58A40F20DB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0" t="4102" r="9437" b="25743"/>
          <a:stretch/>
        </p:blipFill>
        <p:spPr>
          <a:xfrm>
            <a:off x="1090127" y="536786"/>
            <a:ext cx="3854785" cy="55710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6CB5421-C0B4-4AD5-8389-70B45A4940E5}"/>
              </a:ext>
            </a:extLst>
          </p:cNvPr>
          <p:cNvSpPr txBox="1"/>
          <p:nvPr/>
        </p:nvSpPr>
        <p:spPr>
          <a:xfrm>
            <a:off x="5641143" y="2968283"/>
            <a:ext cx="481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/>
              <a:t>Fermentörü</a:t>
            </a:r>
            <a:r>
              <a:rPr lang="tr-TR" sz="2400" dirty="0"/>
              <a:t> karıştırıcı ve ısıtıcı açık şekilde </a:t>
            </a:r>
            <a:r>
              <a:rPr lang="en-GB" sz="2400" dirty="0"/>
              <a:t>37°C</a:t>
            </a:r>
            <a:r>
              <a:rPr lang="tr-TR" sz="2400" dirty="0"/>
              <a:t>’de 45 saat bırakın.</a:t>
            </a:r>
            <a:endParaRPr lang="en-GB" sz="2400" dirty="0"/>
          </a:p>
        </p:txBody>
      </p:sp>
      <p:pic>
        <p:nvPicPr>
          <p:cNvPr id="6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AB85CECB-7A20-422B-A519-C0705ACCD3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02C7A9F-6A8A-48A9-92D0-C8398759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78D438-DF13-44E8-BACF-92C28977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3149C85A-719C-4EB8-B00F-A2C95AFAE931}"/>
              </a:ext>
            </a:extLst>
          </p:cNvPr>
          <p:cNvGrpSpPr/>
          <p:nvPr/>
        </p:nvGrpSpPr>
        <p:grpSpPr>
          <a:xfrm>
            <a:off x="920538" y="1042070"/>
            <a:ext cx="6748514" cy="4524315"/>
            <a:chOff x="878335" y="268347"/>
            <a:chExt cx="6748514" cy="4524315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09C8944-2E9F-4A32-8A8C-C26E0DC3E700}"/>
                </a:ext>
              </a:extLst>
            </p:cNvPr>
            <p:cNvSpPr txBox="1"/>
            <p:nvPr/>
          </p:nvSpPr>
          <p:spPr>
            <a:xfrm>
              <a:off x="878335" y="268347"/>
              <a:ext cx="6748514" cy="4524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/>
                <a:t>45 saat sonra:</a:t>
              </a:r>
              <a:endParaRPr lang="en-GB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400" dirty="0" err="1"/>
                <a:t>Fermentörü</a:t>
              </a:r>
              <a:r>
                <a:rPr lang="tr-TR" sz="2400" dirty="0"/>
                <a:t> su banyosundan çıkarın.</a:t>
              </a:r>
              <a:endParaRPr lang="en-GB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400" dirty="0"/>
            </a:p>
            <a:p>
              <a:endParaRPr lang="en-GB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400" dirty="0"/>
                <a:t>15 dakika bekletin.</a:t>
              </a:r>
              <a:endParaRPr lang="en-GB" sz="2400" dirty="0"/>
            </a:p>
            <a:p>
              <a:endParaRPr lang="en-GB" sz="2400" dirty="0"/>
            </a:p>
            <a:p>
              <a:endParaRPr lang="en-GB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400" dirty="0"/>
                <a:t>150 </a:t>
              </a:r>
              <a:r>
                <a:rPr lang="tr-TR" sz="2400" dirty="0" err="1"/>
                <a:t>mL</a:t>
              </a:r>
              <a:r>
                <a:rPr lang="tr-TR" sz="2400" dirty="0"/>
                <a:t> </a:t>
              </a:r>
              <a:r>
                <a:rPr lang="tr-TR" sz="2400" dirty="0" err="1"/>
                <a:t>süpernatanı</a:t>
              </a:r>
              <a:r>
                <a:rPr lang="tr-TR" sz="2400" dirty="0"/>
                <a:t> pipet yardımıyla yavaşça alın.</a:t>
              </a:r>
              <a:endParaRPr lang="en-GB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400" dirty="0"/>
            </a:p>
            <a:p>
              <a:endParaRPr lang="en-GB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400" dirty="0"/>
                <a:t>Kalan kısmı santrifüje edin (15 dakika, 10000 </a:t>
              </a:r>
              <a:r>
                <a:rPr lang="tr-TR" sz="2400" dirty="0" err="1"/>
                <a:t>rpm</a:t>
              </a:r>
              <a:r>
                <a:rPr lang="tr-TR" sz="2400" dirty="0"/>
                <a:t>)</a:t>
              </a:r>
              <a:endParaRPr lang="en-GB" sz="2400" dirty="0"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57DF3DF1-8086-4256-AB6A-23E550B242AA}"/>
                </a:ext>
              </a:extLst>
            </p:cNvPr>
            <p:cNvGrpSpPr/>
            <p:nvPr/>
          </p:nvGrpSpPr>
          <p:grpSpPr>
            <a:xfrm>
              <a:off x="4628272" y="1406766"/>
              <a:ext cx="1153550" cy="1139483"/>
              <a:chOff x="5275385" y="1674055"/>
              <a:chExt cx="1153550" cy="1139483"/>
            </a:xfrm>
          </p:grpSpPr>
          <p:sp>
            <p:nvSpPr>
              <p:cNvPr id="2" name="Ellipse 1">
                <a:extLst>
                  <a:ext uri="{FF2B5EF4-FFF2-40B4-BE49-F238E27FC236}">
                    <a16:creationId xmlns:a16="http://schemas.microsoft.com/office/drawing/2014/main" id="{1F8738D0-4805-40E8-AC7B-B420410CF530}"/>
                  </a:ext>
                </a:extLst>
              </p:cNvPr>
              <p:cNvSpPr/>
              <p:nvPr/>
            </p:nvSpPr>
            <p:spPr>
              <a:xfrm>
                <a:off x="5275385" y="1674055"/>
                <a:ext cx="1153550" cy="113948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Arc partiel 2">
                <a:extLst>
                  <a:ext uri="{FF2B5EF4-FFF2-40B4-BE49-F238E27FC236}">
                    <a16:creationId xmlns:a16="http://schemas.microsoft.com/office/drawing/2014/main" id="{3B756A1E-9AFD-4DDC-86BB-5E3108AF3A29}"/>
                  </a:ext>
                </a:extLst>
              </p:cNvPr>
              <p:cNvSpPr/>
              <p:nvPr/>
            </p:nvSpPr>
            <p:spPr>
              <a:xfrm>
                <a:off x="5275385" y="1674055"/>
                <a:ext cx="1153550" cy="1139483"/>
              </a:xfrm>
              <a:prstGeom prst="pie">
                <a:avLst>
                  <a:gd name="adj1" fmla="val 16181096"/>
                  <a:gd name="adj2" fmla="val 215223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8" name="Image 7" descr="Une image contenant intérieur, assis&#10;&#10;Description générée automatiquement">
            <a:extLst>
              <a:ext uri="{FF2B5EF4-FFF2-40B4-BE49-F238E27FC236}">
                <a16:creationId xmlns:a16="http://schemas.microsoft.com/office/drawing/2014/main" id="{B6DA5660-A4D3-44BD-92C3-9598ABEED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86" y="4128225"/>
            <a:ext cx="1944938" cy="259325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1FB668F1-44B6-42B3-8743-2C44AA292626}"/>
              </a:ext>
            </a:extLst>
          </p:cNvPr>
          <p:cNvSpPr/>
          <p:nvPr/>
        </p:nvSpPr>
        <p:spPr>
          <a:xfrm>
            <a:off x="9891659" y="5033556"/>
            <a:ext cx="1153550" cy="113948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partiel 10">
            <a:extLst>
              <a:ext uri="{FF2B5EF4-FFF2-40B4-BE49-F238E27FC236}">
                <a16:creationId xmlns:a16="http://schemas.microsoft.com/office/drawing/2014/main" id="{7C984C9B-5219-43FA-8F56-4462AA78AABA}"/>
              </a:ext>
            </a:extLst>
          </p:cNvPr>
          <p:cNvSpPr/>
          <p:nvPr/>
        </p:nvSpPr>
        <p:spPr>
          <a:xfrm>
            <a:off x="9891659" y="5033556"/>
            <a:ext cx="1153550" cy="1139483"/>
          </a:xfrm>
          <a:prstGeom prst="pie">
            <a:avLst>
              <a:gd name="adj1" fmla="val 16181096"/>
              <a:gd name="adj2" fmla="val 21522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1BB4022E-1D92-4632-93B2-39E3046923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5D24C1B-EFC0-4A95-83BE-E84C9906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4C52A0-B527-435F-B86A-9F593610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34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DC6F751-E823-4CA7-B713-8F3E4AB5E68D}"/>
              </a:ext>
            </a:extLst>
          </p:cNvPr>
          <p:cNvSpPr txBox="1"/>
          <p:nvPr/>
        </p:nvSpPr>
        <p:spPr>
          <a:xfrm>
            <a:off x="984739" y="1055076"/>
            <a:ext cx="62460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Santrifüj sonrası</a:t>
            </a:r>
            <a:r>
              <a:rPr lang="en-GB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Çökeltiyi</a:t>
            </a:r>
            <a:r>
              <a:rPr lang="en-GB" sz="2400" dirty="0"/>
              <a:t> </a:t>
            </a:r>
            <a:r>
              <a:rPr lang="en-GB" sz="2400" dirty="0" err="1"/>
              <a:t>tüpte</a:t>
            </a:r>
            <a:r>
              <a:rPr lang="en-GB" sz="2400" dirty="0"/>
              <a:t> </a:t>
            </a:r>
            <a:r>
              <a:rPr lang="en-GB" sz="2400" dirty="0" err="1"/>
              <a:t>bırakın</a:t>
            </a:r>
            <a:r>
              <a:rPr lang="en-GB" sz="2400" dirty="0"/>
              <a:t>. </a:t>
            </a:r>
            <a:r>
              <a:rPr lang="en-GB" sz="2400" dirty="0" err="1"/>
              <a:t>Süpernatanı</a:t>
            </a:r>
            <a:r>
              <a:rPr lang="en-GB" sz="2400" dirty="0"/>
              <a:t> </a:t>
            </a:r>
            <a:r>
              <a:rPr lang="en-GB" sz="2400" dirty="0" err="1"/>
              <a:t>atın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Çökeltinin</a:t>
            </a:r>
            <a:r>
              <a:rPr lang="en-US" sz="2400" dirty="0"/>
              <a:t> </a:t>
            </a:r>
            <a:r>
              <a:rPr lang="en-US" sz="2400" dirty="0" err="1"/>
              <a:t>üzerine</a:t>
            </a:r>
            <a:r>
              <a:rPr lang="en-US" sz="2400" dirty="0"/>
              <a:t> 10 mL (</a:t>
            </a:r>
            <a:r>
              <a:rPr lang="en-US" sz="2400" dirty="0" err="1"/>
              <a:t>dereceli</a:t>
            </a:r>
            <a:r>
              <a:rPr lang="en-US" sz="2400" dirty="0"/>
              <a:t> </a:t>
            </a:r>
            <a:r>
              <a:rPr lang="en-US" sz="2400" dirty="0" err="1"/>
              <a:t>mezür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ölçülmüş</a:t>
            </a:r>
            <a:r>
              <a:rPr lang="en-US" sz="2400" dirty="0"/>
              <a:t>) </a:t>
            </a:r>
            <a:r>
              <a:rPr lang="en-US" sz="2400" dirty="0" err="1"/>
              <a:t>sodyum</a:t>
            </a:r>
            <a:r>
              <a:rPr lang="en-US" sz="2400" dirty="0"/>
              <a:t> </a:t>
            </a:r>
            <a:r>
              <a:rPr lang="en-US" sz="2400" dirty="0" err="1"/>
              <a:t>hipoklorit</a:t>
            </a:r>
            <a:r>
              <a:rPr lang="en-US" sz="2400" dirty="0"/>
              <a:t> </a:t>
            </a:r>
            <a:r>
              <a:rPr lang="en-US" sz="2400" dirty="0" err="1"/>
              <a:t>ekleyin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Karışımı</a:t>
            </a:r>
            <a:r>
              <a:rPr lang="en-US" sz="2400" dirty="0"/>
              <a:t> 45 </a:t>
            </a:r>
            <a:r>
              <a:rPr lang="en-US" sz="2400" dirty="0" err="1"/>
              <a:t>dakika</a:t>
            </a:r>
            <a:r>
              <a:rPr lang="en-US" sz="2400" dirty="0"/>
              <a:t> </a:t>
            </a:r>
            <a:r>
              <a:rPr lang="en-US" sz="2400" dirty="0" err="1"/>
              <a:t>boyunca</a:t>
            </a:r>
            <a:r>
              <a:rPr lang="en-US" sz="2400" dirty="0"/>
              <a:t> 60°C’de </a:t>
            </a:r>
            <a:r>
              <a:rPr lang="en-US" sz="2400" dirty="0" err="1"/>
              <a:t>inkübe</a:t>
            </a:r>
            <a:r>
              <a:rPr lang="en-US" sz="2400" dirty="0"/>
              <a:t> </a:t>
            </a:r>
            <a:r>
              <a:rPr lang="en-US" sz="2400" dirty="0" err="1"/>
              <a:t>edin</a:t>
            </a:r>
            <a:r>
              <a:rPr lang="en-US" sz="2400" dirty="0"/>
              <a:t>.</a:t>
            </a:r>
            <a:endParaRPr lang="en-GB" sz="2400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2D408EB-0B2C-45A7-A542-8D04D442B198}"/>
              </a:ext>
            </a:extLst>
          </p:cNvPr>
          <p:cNvGrpSpPr/>
          <p:nvPr/>
        </p:nvGrpSpPr>
        <p:grpSpPr>
          <a:xfrm>
            <a:off x="6809996" y="1898539"/>
            <a:ext cx="2803363" cy="2781313"/>
            <a:chOff x="8105396" y="1776619"/>
            <a:chExt cx="2803363" cy="2781313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DFE3966-0A03-4CFA-9916-8F6B15017D68}"/>
                </a:ext>
              </a:extLst>
            </p:cNvPr>
            <p:cNvGrpSpPr/>
            <p:nvPr/>
          </p:nvGrpSpPr>
          <p:grpSpPr>
            <a:xfrm>
              <a:off x="8105396" y="1776619"/>
              <a:ext cx="1803445" cy="2781313"/>
              <a:chOff x="8105396" y="1776619"/>
              <a:chExt cx="1803445" cy="2781313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121E2AF1-A761-4182-A18A-F75F62498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396" y="1776619"/>
                <a:ext cx="1803445" cy="2781313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140A99-0101-4DCC-93D7-A22779638B95}"/>
                  </a:ext>
                </a:extLst>
              </p:cNvPr>
              <p:cNvSpPr/>
              <p:nvPr/>
            </p:nvSpPr>
            <p:spPr>
              <a:xfrm>
                <a:off x="8526194" y="2194560"/>
                <a:ext cx="914400" cy="2222695"/>
              </a:xfrm>
              <a:prstGeom prst="rect">
                <a:avLst/>
              </a:prstGeom>
              <a:solidFill>
                <a:srgbClr val="FFFF00">
                  <a:alpha val="2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F4051DE4-B926-4679-B0AD-0B3C98B4ED9D}"/>
                </a:ext>
              </a:extLst>
            </p:cNvPr>
            <p:cNvCxnSpPr/>
            <p:nvPr/>
          </p:nvCxnSpPr>
          <p:spPr>
            <a:xfrm flipH="1">
              <a:off x="9646920" y="2194560"/>
              <a:ext cx="381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76323F2-975A-4452-81C9-56A5B1102DB8}"/>
                </a:ext>
              </a:extLst>
            </p:cNvPr>
            <p:cNvSpPr txBox="1"/>
            <p:nvPr/>
          </p:nvSpPr>
          <p:spPr>
            <a:xfrm>
              <a:off x="10024839" y="2009894"/>
              <a:ext cx="883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 mL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14C0939-D539-4268-A35B-D4FB5F66BBF0}"/>
              </a:ext>
            </a:extLst>
          </p:cNvPr>
          <p:cNvGrpSpPr/>
          <p:nvPr/>
        </p:nvGrpSpPr>
        <p:grpSpPr>
          <a:xfrm>
            <a:off x="8287044" y="5121808"/>
            <a:ext cx="1153551" cy="1139484"/>
            <a:chOff x="8287044" y="5121808"/>
            <a:chExt cx="1153551" cy="1139484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68045E4-82B8-4DDF-84D7-26F44ACC12C7}"/>
                </a:ext>
              </a:extLst>
            </p:cNvPr>
            <p:cNvSpPr/>
            <p:nvPr/>
          </p:nvSpPr>
          <p:spPr>
            <a:xfrm>
              <a:off x="8287044" y="5121809"/>
              <a:ext cx="1153550" cy="113948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partiel 14">
              <a:extLst>
                <a:ext uri="{FF2B5EF4-FFF2-40B4-BE49-F238E27FC236}">
                  <a16:creationId xmlns:a16="http://schemas.microsoft.com/office/drawing/2014/main" id="{74EEAAB6-FF8E-4693-B137-2FBB74FB0AC8}"/>
                </a:ext>
              </a:extLst>
            </p:cNvPr>
            <p:cNvSpPr/>
            <p:nvPr/>
          </p:nvSpPr>
          <p:spPr>
            <a:xfrm rot="16200000">
              <a:off x="8294079" y="5114776"/>
              <a:ext cx="1139483" cy="1153548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 16" descr="Une image contenant intérieur, mur, plancher, blanc&#10;&#10;Description générée automatiquement">
            <a:extLst>
              <a:ext uri="{FF2B5EF4-FFF2-40B4-BE49-F238E27FC236}">
                <a16:creationId xmlns:a16="http://schemas.microsoft.com/office/drawing/2014/main" id="{6513E2F4-4975-4726-9440-335835203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r="22850" b="34222"/>
          <a:stretch/>
        </p:blipFill>
        <p:spPr>
          <a:xfrm>
            <a:off x="10306765" y="0"/>
            <a:ext cx="1885235" cy="2781314"/>
          </a:xfrm>
          <a:prstGeom prst="rect">
            <a:avLst/>
          </a:prstGeom>
        </p:spPr>
      </p:pic>
      <p:pic>
        <p:nvPicPr>
          <p:cNvPr id="18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4752B652-2B30-437C-ADBC-CFC5FECE6E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9C63F46-33BE-41B5-BC3D-97ACD321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AC5A55-09A7-4429-9CC6-A7C69B55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4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DC6F751-E823-4CA7-B713-8F3E4AB5E68D}"/>
              </a:ext>
            </a:extLst>
          </p:cNvPr>
          <p:cNvSpPr txBox="1"/>
          <p:nvPr/>
        </p:nvSpPr>
        <p:spPr>
          <a:xfrm>
            <a:off x="686931" y="427982"/>
            <a:ext cx="8748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Karışım 5000 </a:t>
            </a:r>
            <a:r>
              <a:rPr lang="tr-TR" sz="2400" dirty="0" err="1"/>
              <a:t>rpm’de</a:t>
            </a:r>
            <a:r>
              <a:rPr lang="tr-TR" sz="2400" dirty="0"/>
              <a:t> 10 dakika boyunca santrifüje edilir.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tr-TR" sz="2400" dirty="0"/>
              <a:t>Santrifüj sonrası</a:t>
            </a:r>
            <a:r>
              <a:rPr lang="en-GB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Çökeltiyi</a:t>
            </a:r>
            <a:r>
              <a:rPr lang="en-GB" sz="2400" dirty="0"/>
              <a:t> </a:t>
            </a:r>
            <a:r>
              <a:rPr lang="en-GB" sz="2400" dirty="0" err="1"/>
              <a:t>tüpte</a:t>
            </a:r>
            <a:r>
              <a:rPr lang="en-GB" sz="2400" dirty="0"/>
              <a:t> </a:t>
            </a:r>
            <a:r>
              <a:rPr lang="en-GB" sz="2400" dirty="0" err="1"/>
              <a:t>bırakın</a:t>
            </a:r>
            <a:r>
              <a:rPr lang="en-GB" sz="2400" dirty="0"/>
              <a:t>. </a:t>
            </a:r>
            <a:r>
              <a:rPr lang="en-GB" sz="2400" dirty="0" err="1"/>
              <a:t>Süpernatanı</a:t>
            </a:r>
            <a:r>
              <a:rPr lang="en-GB" sz="2400" dirty="0"/>
              <a:t> </a:t>
            </a:r>
            <a:r>
              <a:rPr lang="en-GB" sz="2400" dirty="0" err="1"/>
              <a:t>atın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5 </a:t>
            </a:r>
            <a:r>
              <a:rPr lang="tr-TR" sz="2400" dirty="0" err="1"/>
              <a:t>mL</a:t>
            </a:r>
            <a:r>
              <a:rPr lang="tr-TR" sz="2400" dirty="0"/>
              <a:t> </a:t>
            </a:r>
            <a:r>
              <a:rPr lang="tr-TR" sz="2400" dirty="0" err="1"/>
              <a:t>distile</a:t>
            </a:r>
            <a:r>
              <a:rPr lang="tr-TR" sz="2400" dirty="0"/>
              <a:t> su ile yıkayın.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Karışımı 5 dakika boyunca santrifüje edin.</a:t>
            </a:r>
            <a:endParaRPr lang="en-GB" sz="2400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2D408EB-0B2C-45A7-A542-8D04D442B198}"/>
              </a:ext>
            </a:extLst>
          </p:cNvPr>
          <p:cNvGrpSpPr/>
          <p:nvPr/>
        </p:nvGrpSpPr>
        <p:grpSpPr>
          <a:xfrm>
            <a:off x="5956556" y="2480321"/>
            <a:ext cx="2803363" cy="2781313"/>
            <a:chOff x="8105396" y="1776619"/>
            <a:chExt cx="2803363" cy="2781313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DFE3966-0A03-4CFA-9916-8F6B15017D68}"/>
                </a:ext>
              </a:extLst>
            </p:cNvPr>
            <p:cNvGrpSpPr/>
            <p:nvPr/>
          </p:nvGrpSpPr>
          <p:grpSpPr>
            <a:xfrm>
              <a:off x="8105396" y="1776619"/>
              <a:ext cx="1803445" cy="2781313"/>
              <a:chOff x="8105396" y="1776619"/>
              <a:chExt cx="1803445" cy="2781313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121E2AF1-A761-4182-A18A-F75F62498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396" y="1776619"/>
                <a:ext cx="1803445" cy="2781313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140A99-0101-4DCC-93D7-A22779638B95}"/>
                  </a:ext>
                </a:extLst>
              </p:cNvPr>
              <p:cNvSpPr/>
              <p:nvPr/>
            </p:nvSpPr>
            <p:spPr>
              <a:xfrm>
                <a:off x="8526194" y="3291840"/>
                <a:ext cx="914400" cy="1125415"/>
              </a:xfrm>
              <a:prstGeom prst="rect">
                <a:avLst/>
              </a:prstGeom>
              <a:solidFill>
                <a:srgbClr val="FFFF00">
                  <a:alpha val="2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F4051DE4-B926-4679-B0AD-0B3C98B4ED9D}"/>
                </a:ext>
              </a:extLst>
            </p:cNvPr>
            <p:cNvCxnSpPr/>
            <p:nvPr/>
          </p:nvCxnSpPr>
          <p:spPr>
            <a:xfrm flipH="1">
              <a:off x="9646920" y="3276451"/>
              <a:ext cx="381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76323F2-975A-4452-81C9-56A5B1102DB8}"/>
                </a:ext>
              </a:extLst>
            </p:cNvPr>
            <p:cNvSpPr txBox="1"/>
            <p:nvPr/>
          </p:nvSpPr>
          <p:spPr>
            <a:xfrm>
              <a:off x="10024839" y="3091785"/>
              <a:ext cx="883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5 mL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14C0939-D539-4268-A35B-D4FB5F66BBF0}"/>
              </a:ext>
            </a:extLst>
          </p:cNvPr>
          <p:cNvGrpSpPr/>
          <p:nvPr/>
        </p:nvGrpSpPr>
        <p:grpSpPr>
          <a:xfrm>
            <a:off x="10065767" y="5375413"/>
            <a:ext cx="1153551" cy="1139484"/>
            <a:chOff x="8287044" y="5121808"/>
            <a:chExt cx="1153551" cy="1139484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68045E4-82B8-4DDF-84D7-26F44ACC12C7}"/>
                </a:ext>
              </a:extLst>
            </p:cNvPr>
            <p:cNvSpPr/>
            <p:nvPr/>
          </p:nvSpPr>
          <p:spPr>
            <a:xfrm>
              <a:off x="8287044" y="5121809"/>
              <a:ext cx="1153550" cy="113948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partiel 14">
              <a:extLst>
                <a:ext uri="{FF2B5EF4-FFF2-40B4-BE49-F238E27FC236}">
                  <a16:creationId xmlns:a16="http://schemas.microsoft.com/office/drawing/2014/main" id="{74EEAAB6-FF8E-4693-B137-2FBB74FB0AC8}"/>
                </a:ext>
              </a:extLst>
            </p:cNvPr>
            <p:cNvSpPr/>
            <p:nvPr/>
          </p:nvSpPr>
          <p:spPr>
            <a:xfrm rot="16200000">
              <a:off x="8294079" y="5114776"/>
              <a:ext cx="1139483" cy="1153548"/>
            </a:xfrm>
            <a:prstGeom prst="pie">
              <a:avLst>
                <a:gd name="adj1" fmla="val 0"/>
                <a:gd name="adj2" fmla="val 21447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7" name="Ellipse 16">
            <a:extLst>
              <a:ext uri="{FF2B5EF4-FFF2-40B4-BE49-F238E27FC236}">
                <a16:creationId xmlns:a16="http://schemas.microsoft.com/office/drawing/2014/main" id="{35FAF82B-D3F8-41D4-9C47-8A7A6BD0F87B}"/>
              </a:ext>
            </a:extLst>
          </p:cNvPr>
          <p:cNvSpPr/>
          <p:nvPr/>
        </p:nvSpPr>
        <p:spPr>
          <a:xfrm>
            <a:off x="7795972" y="218182"/>
            <a:ext cx="1153550" cy="113948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partiel 17">
            <a:extLst>
              <a:ext uri="{FF2B5EF4-FFF2-40B4-BE49-F238E27FC236}">
                <a16:creationId xmlns:a16="http://schemas.microsoft.com/office/drawing/2014/main" id="{E3B4645A-CE87-4CAA-9D6D-69710545D003}"/>
              </a:ext>
            </a:extLst>
          </p:cNvPr>
          <p:cNvSpPr/>
          <p:nvPr/>
        </p:nvSpPr>
        <p:spPr>
          <a:xfrm>
            <a:off x="7795972" y="218181"/>
            <a:ext cx="1153550" cy="1139483"/>
          </a:xfrm>
          <a:prstGeom prst="pie">
            <a:avLst>
              <a:gd name="adj1" fmla="val 16181096"/>
              <a:gd name="adj2" fmla="val 20053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9" name="Image 18" descr="Une image contenant intérieur, mur, plancher, blanc&#10;&#10;Description générée automatiquement">
            <a:extLst>
              <a:ext uri="{FF2B5EF4-FFF2-40B4-BE49-F238E27FC236}">
                <a16:creationId xmlns:a16="http://schemas.microsoft.com/office/drawing/2014/main" id="{CE2708E7-0965-4301-9F88-AF464ED31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r="22850" b="34222"/>
          <a:stretch/>
        </p:blipFill>
        <p:spPr>
          <a:xfrm>
            <a:off x="10088880" y="1089664"/>
            <a:ext cx="1885235" cy="2781314"/>
          </a:xfrm>
          <a:prstGeom prst="rect">
            <a:avLst/>
          </a:prstGeom>
        </p:spPr>
      </p:pic>
      <p:pic>
        <p:nvPicPr>
          <p:cNvPr id="20" name="Image 19" descr="Une image contenant intérieur, assis&#10;&#10;Description générée automatiquement">
            <a:extLst>
              <a:ext uri="{FF2B5EF4-FFF2-40B4-BE49-F238E27FC236}">
                <a16:creationId xmlns:a16="http://schemas.microsoft.com/office/drawing/2014/main" id="{B117E266-A55E-46BF-A45E-9D77C560D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539" y="4846320"/>
            <a:ext cx="1508760" cy="2011680"/>
          </a:xfrm>
          <a:prstGeom prst="rect">
            <a:avLst/>
          </a:prstGeom>
        </p:spPr>
      </p:pic>
      <p:pic>
        <p:nvPicPr>
          <p:cNvPr id="21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B06DFA6A-2541-4418-911F-A15AB7E82BB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DB1512D-6E0B-4D26-B07C-99CC7AB2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EC33E4-AA82-46F9-8A98-38860663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1869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393</Words>
  <Application>Microsoft Office PowerPoint</Application>
  <PresentationFormat>Geniş ekran</PresentationFormat>
  <Paragraphs>160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Thème Office</vt:lpstr>
      <vt:lpstr> PHB Sentezi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one:  Synthesis of PHB</dc:title>
  <dc:creator>Patrick JOBARD</dc:creator>
  <cp:lastModifiedBy>Zeynep Bastas</cp:lastModifiedBy>
  <cp:revision>15</cp:revision>
  <dcterms:created xsi:type="dcterms:W3CDTF">2019-01-03T19:17:17Z</dcterms:created>
  <dcterms:modified xsi:type="dcterms:W3CDTF">2019-01-31T11:59:06Z</dcterms:modified>
</cp:coreProperties>
</file>