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0"/>
  </p:normalViewPr>
  <p:slideViewPr>
    <p:cSldViewPr snapToGrid="0" snapToObjects="1">
      <p:cViewPr varScale="1">
        <p:scale>
          <a:sx n="63" d="100"/>
          <a:sy n="63" d="100"/>
        </p:scale>
        <p:origin x="78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778FA-1175-7A4E-8032-9DA7CC4F9AA5}" type="datetimeFigureOut">
              <a:rPr lang="de-DE" smtClean="0"/>
              <a:t>01.02.2019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E69DC-73EA-A04A-8B54-2B4BF3BEF73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3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69DC-73EA-A04A-8B54-2B4BF3BEF73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87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69DC-73EA-A04A-8B54-2B4BF3BEF73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25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69DC-73EA-A04A-8B54-2B4BF3BEF73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5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69DC-73EA-A04A-8B54-2B4BF3BEF73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558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69DC-73EA-A04A-8B54-2B4BF3BEF73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56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69DC-73EA-A04A-8B54-2B4BF3BEF73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048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69DC-73EA-A04A-8B54-2B4BF3BEF73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5119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69DC-73EA-A04A-8B54-2B4BF3BEF73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67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C20F2-69B3-C341-8643-3D5614AB3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D114DB-7957-3141-9F12-9B402772F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51B47C-5A7A-8D49-9A74-33FB2510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9A50-D37A-1246-BCE6-511192EBD2B0}" type="datetime1">
              <a:rPr lang="de-DE" smtClean="0"/>
              <a:t>01.02.2019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FEDC64-4EF9-B644-BF37-19BA56CB7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62E532-581E-5D49-AE6A-D6467D06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8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3941C-32BB-1543-BDAA-245632DE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7FEF24B-1A10-D849-BBB8-F54AE7F91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963147-3762-8141-85CC-5301CD5C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05F3-DACA-4845-8D78-4B255DD5C42E}" type="datetime1">
              <a:rPr lang="de-DE" smtClean="0"/>
              <a:t>01.02.2019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100F1A-A582-8B45-84E8-5979AA37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401CAD-819D-D345-9577-81497EDB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71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707577A-2241-3D45-A748-4496DF438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982B06D-5F58-1447-BDD7-12AC07DDD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61A827-14CE-C64C-8BD3-8323822D6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93B7-3791-8B4D-8880-109756B4C0A8}" type="datetime1">
              <a:rPr lang="de-DE" smtClean="0"/>
              <a:t>01.02.2019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E9FA0D-B047-224C-8C67-EDB50CC5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2579DC-8646-2E40-B07D-26EFBCA0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17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872B1-60CC-254F-B513-01E2F582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626089-5AAB-0D40-A681-176318F3F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B41178-625F-534E-A457-D305BE8AB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6404-394E-4446-9DBA-DD37339D77AD}" type="datetime1">
              <a:rPr lang="de-DE" smtClean="0"/>
              <a:t>01.02.2019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A8B8A5-8CF4-E64B-97C2-E60BA292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B763F3-349D-C440-959E-16CCF89C4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08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B99C3-E476-2743-B2FD-2BB7B443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B114C7-8631-CE49-8307-8EE8EED30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38A8E4-C5A1-8744-ACD0-C23061A0E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AB2F-D6F1-CF45-A2FE-55573E57B6E9}" type="datetime1">
              <a:rPr lang="de-DE" smtClean="0"/>
              <a:t>01.02.2019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E6C47F-019B-704F-B6C7-BE3248BF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4828E4-21A6-EA47-9D05-5D90EF1C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995F1-CB73-CF48-86A7-617DDD69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7DAA59-7D5F-8C41-B6CC-8F348CAAC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8417B3-4C2F-3444-9B66-105CDF108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25D661-07AD-0F47-BF21-F51C6F49E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B47-21ED-2E47-99BD-27EA19A12E1E}" type="datetime1">
              <a:rPr lang="de-DE" smtClean="0"/>
              <a:t>01.02.2019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81EC05-380C-C441-B323-83CFE8D8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8DBF7A-4E5B-AF4F-A537-244AFD8CF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76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134A4-A1C6-A94E-8731-308F25BE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C95F67-36B5-3146-869D-9FBD9D9BB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F09418-C80E-1D46-973D-BCBE2D89C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34B91-D4E8-4241-BB15-F8D135175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1DAEA62-5485-CA4B-A04D-4FB4F9012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085295C-0282-B041-B49E-FB31927D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9893-88FF-7A4E-886B-58AAE8346F88}" type="datetime1">
              <a:rPr lang="de-DE" smtClean="0"/>
              <a:t>01.02.2019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220D631-B6F3-0F4A-B8BE-BBF91E34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FC86CA0-59BD-7E45-AC74-EECDFB88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78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33C3F-0477-5842-9872-FC220405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2183F11-1CCD-B049-BA6A-26B65A94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73FD-9DB8-3343-A65D-E8499DDB63D6}" type="datetime1">
              <a:rPr lang="de-DE" smtClean="0"/>
              <a:t>01.02.2019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D55C4B-4E49-6C49-9943-F94D9DB42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14EE1C-94AE-4B4E-8C78-59AF3660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15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B3EC29-B80E-F74C-A596-1450ACB9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B1A9-7AFA-A54B-BF04-FC0DFD731BD1}" type="datetime1">
              <a:rPr lang="de-DE" smtClean="0"/>
              <a:t>01.02.2019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250F1F-4380-5149-B910-7663F289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AF8BA8-B7A2-7147-97FC-578A0F76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71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A0BF3-C5E2-8647-8FB8-F910D064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9D79D7-B012-524E-97F2-47472AE2B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0A3A62-1337-7A4F-8525-7877F60ED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9CE296-D997-EE40-B0E6-21EB1FE0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A2B4-C785-FA4B-8F97-9E35FAFB49BD}" type="datetime1">
              <a:rPr lang="de-DE" smtClean="0"/>
              <a:t>01.02.2019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883191-3FE1-6349-9EAD-6BF7DED41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A898BC-105A-1243-9AEE-4A99D5BA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12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18C41-3DF0-3340-A729-D323583B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A40007-85BC-6849-B1DC-7839511A4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C41967-6A37-654D-AF4E-3A1787227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B78C65-A50F-7743-8248-34C68BA9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2B14-0668-9F47-B155-3275CA59FF5B}" type="datetime1">
              <a:rPr lang="de-DE" smtClean="0"/>
              <a:t>01.02.2019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135888-8736-B34A-900D-C640225C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F42AA6-E6AC-D942-88D5-FC49AF78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87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8B510C-C32F-6E4D-8912-D4B51DB2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5D8E64-B77F-2D4A-8C78-99C502DB7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20BFFD-EA33-604D-B118-BA336DDE3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D0E57-2CAC-D24B-9E8E-3E1FE79C831C}" type="datetime1">
              <a:rPr lang="de-DE" smtClean="0"/>
              <a:t>01.02.2019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C85318-F612-5445-9A69-4FFC43174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Evreux meeting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0BF09E-1074-B148-83EB-187269D17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CDCB4-2CA4-B64B-9FF2-F6FAD4269AE9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id="{D1401CC3-7B70-BB44-87A6-4E42C79A1FBD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8321"/>
            <a:ext cx="2293034" cy="661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29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6B260-DD7A-8944-86BF-EEAFA91D4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noProof="0" dirty="0"/>
              <a:t>Plastiklerin Bakteriyel Çözünmesi: </a:t>
            </a:r>
            <a:endParaRPr lang="en-GB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3412B7E-0BB3-904F-B7AF-11F171D5CE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noProof="0" dirty="0"/>
              <a:t>Yaşam ve Üreme Testi</a:t>
            </a:r>
            <a:endParaRPr lang="en-GB" noProof="0" dirty="0"/>
          </a:p>
        </p:txBody>
      </p:sp>
      <p:pic>
        <p:nvPicPr>
          <p:cNvPr id="4" name="Billede 4" descr="http://www.kozminski.edu.pl/fileadmin/wspolne_elementy/Jednostki/Biuro_Wsp%C3%B3%C5%82pracy_Mi%C4%99dzynarodowej/Studenci/erasmus-logo-high-resolution.jpg">
            <a:extLst>
              <a:ext uri="{FF2B5EF4-FFF2-40B4-BE49-F238E27FC236}">
                <a16:creationId xmlns:a16="http://schemas.microsoft.com/office/drawing/2014/main" id="{F22A8C2E-857F-C14B-94DE-82688C792E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6818"/>
            <a:ext cx="2293034" cy="661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1790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AAAF1-FE73-904C-BE71-D2AB3424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Görevler</a:t>
            </a:r>
            <a:endParaRPr lang="en-GB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AD3E25-EA69-874C-AB65-E018FAE28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Sonuçları</a:t>
            </a:r>
            <a:r>
              <a:rPr lang="en-GB" dirty="0"/>
              <a:t> </a:t>
            </a:r>
            <a:r>
              <a:rPr lang="en-GB" dirty="0" err="1"/>
              <a:t>gözlemleyin</a:t>
            </a:r>
            <a:r>
              <a:rPr lang="en-GB" dirty="0"/>
              <a:t>. Bacillus subtilis (B) </a:t>
            </a:r>
            <a:r>
              <a:rPr lang="en-GB" dirty="0" err="1"/>
              <a:t>ve</a:t>
            </a:r>
            <a:r>
              <a:rPr lang="en-GB" dirty="0"/>
              <a:t> Pseudomonas fluorescens (P) </a:t>
            </a:r>
            <a:r>
              <a:rPr lang="en-GB" dirty="0" err="1"/>
              <a:t>örnekleri</a:t>
            </a:r>
            <a:r>
              <a:rPr lang="en-GB" dirty="0"/>
              <a:t> </a:t>
            </a:r>
            <a:r>
              <a:rPr lang="en-GB" dirty="0" err="1"/>
              <a:t>arasında</a:t>
            </a:r>
            <a:r>
              <a:rPr lang="en-GB" dirty="0"/>
              <a:t> fark </a:t>
            </a:r>
            <a:r>
              <a:rPr lang="en-GB" dirty="0" err="1"/>
              <a:t>mı</a:t>
            </a:r>
            <a:r>
              <a:rPr lang="en-GB" dirty="0"/>
              <a:t>? </a:t>
            </a:r>
            <a:endParaRPr lang="tr-TR" dirty="0"/>
          </a:p>
          <a:p>
            <a:pPr lvl="1"/>
            <a:r>
              <a:rPr lang="tr-TR" dirty="0"/>
              <a:t>Plastikte küçük delikler var mı?</a:t>
            </a:r>
            <a:endParaRPr lang="en-GB" dirty="0"/>
          </a:p>
          <a:p>
            <a:pPr lvl="1"/>
            <a:r>
              <a:rPr lang="tr-TR" dirty="0"/>
              <a:t>Plastik ilk halinden daha mı zayıf?</a:t>
            </a:r>
            <a:endParaRPr lang="en-GB" dirty="0"/>
          </a:p>
          <a:p>
            <a:r>
              <a:rPr lang="en-GB" dirty="0"/>
              <a:t>Her petri </a:t>
            </a:r>
            <a:r>
              <a:rPr lang="en-GB" dirty="0" err="1"/>
              <a:t>kabının</a:t>
            </a:r>
            <a:r>
              <a:rPr lang="en-GB" dirty="0"/>
              <a:t> </a:t>
            </a:r>
            <a:r>
              <a:rPr lang="en-GB" dirty="0" err="1"/>
              <a:t>fotoğrafını</a:t>
            </a:r>
            <a:r>
              <a:rPr lang="en-GB" dirty="0"/>
              <a:t> </a:t>
            </a:r>
            <a:r>
              <a:rPr lang="en-GB" dirty="0" err="1"/>
              <a:t>çekin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sonuçları</a:t>
            </a:r>
            <a:r>
              <a:rPr lang="en-GB" dirty="0"/>
              <a:t> </a:t>
            </a:r>
            <a:r>
              <a:rPr lang="en-GB" dirty="0" err="1"/>
              <a:t>yorumlayın</a:t>
            </a:r>
            <a:r>
              <a:rPr lang="en-GB" dirty="0"/>
              <a:t>.</a:t>
            </a:r>
            <a:endParaRPr lang="tr-TR" dirty="0"/>
          </a:p>
          <a:p>
            <a:pPr lvl="1"/>
            <a:r>
              <a:rPr lang="tr-TR" dirty="0"/>
              <a:t>Bakteri kolonilerini fark edebiliyor musunuz?</a:t>
            </a:r>
            <a:endParaRPr lang="en-GB" dirty="0"/>
          </a:p>
          <a:p>
            <a:pPr lvl="1"/>
            <a:r>
              <a:rPr lang="tr-TR" dirty="0"/>
              <a:t>Sonuçlarınızı kontrol grubuyla kıyaslayın.</a:t>
            </a:r>
            <a:endParaRPr lang="en-GB" dirty="0"/>
          </a:p>
          <a:p>
            <a:r>
              <a:rPr lang="en-GB" dirty="0" err="1"/>
              <a:t>Sonuçlarınız</a:t>
            </a:r>
            <a:r>
              <a:rPr lang="en-GB" dirty="0"/>
              <a:t> </a:t>
            </a:r>
            <a:r>
              <a:rPr lang="en-GB" dirty="0" err="1"/>
              <a:t>hakkında</a:t>
            </a:r>
            <a:r>
              <a:rPr lang="en-GB" dirty="0"/>
              <a:t> </a:t>
            </a:r>
            <a:r>
              <a:rPr lang="en-GB" dirty="0" err="1"/>
              <a:t>sunum</a:t>
            </a:r>
            <a:r>
              <a:rPr lang="en-GB" dirty="0"/>
              <a:t> </a:t>
            </a:r>
            <a:r>
              <a:rPr lang="en-GB" dirty="0" err="1"/>
              <a:t>hazırlayın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izleyicilere</a:t>
            </a:r>
            <a:r>
              <a:rPr lang="en-GB" dirty="0"/>
              <a:t> </a:t>
            </a:r>
            <a:r>
              <a:rPr lang="en-GB" dirty="0" err="1"/>
              <a:t>sunun</a:t>
            </a:r>
            <a:r>
              <a:rPr lang="en-GB" dirty="0"/>
              <a:t>.</a:t>
            </a:r>
            <a:endParaRPr lang="tr-TR" dirty="0"/>
          </a:p>
          <a:p>
            <a:pPr lvl="1"/>
            <a:r>
              <a:rPr lang="tr-TR" dirty="0"/>
              <a:t>Sonuçlarınız aynı plastiğe sahip grupla kıyaslayabilirsiniz.</a:t>
            </a:r>
            <a:endParaRPr lang="en-GB" dirty="0"/>
          </a:p>
          <a:p>
            <a:pPr marL="0" indent="0">
              <a:buNone/>
            </a:pPr>
            <a:endParaRPr lang="tr-TR" dirty="0"/>
          </a:p>
          <a:p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841589-E30A-9A43-8666-F1E8FD70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A7B9D5-F213-6642-B5FD-B0A6E0FC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86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BF64B-7836-DC47-BAD1-72FBCFF32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</a:t>
            </a:r>
            <a:r>
              <a:rPr lang="tr-TR" dirty="0" err="1"/>
              <a:t>up</a:t>
            </a:r>
            <a:r>
              <a:rPr lang="tr-TR" dirty="0"/>
              <a:t> Çalışması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688CB4-8F7B-C24B-B879-7E0D99498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8082"/>
            <a:ext cx="10515600" cy="4351338"/>
          </a:xfrm>
        </p:spPr>
        <p:txBody>
          <a:bodyPr/>
          <a:lstStyle/>
          <a:p>
            <a:r>
              <a:rPr lang="tr-TR" dirty="0"/>
              <a:t>12 grup oluşturun.</a:t>
            </a:r>
            <a:endParaRPr lang="en-GB" dirty="0"/>
          </a:p>
          <a:p>
            <a:r>
              <a:rPr lang="tr-TR" dirty="0"/>
              <a:t>Her grup bir plastik türünü analiz eder. 6 farklı plastik türü var. İki grup aynı plastikle çalışır.</a:t>
            </a:r>
            <a:endParaRPr lang="en-GB" dirty="0"/>
          </a:p>
          <a:p>
            <a:r>
              <a:rPr lang="tr-TR" dirty="0"/>
              <a:t>Her gruba 3 tane hazırlanmış kap verilir.</a:t>
            </a:r>
            <a:endParaRPr lang="en-GB" dirty="0"/>
          </a:p>
          <a:p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34F28E-433D-5045-9C20-B798F469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FD1BA9-FD02-3546-B0FE-F838E47D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2</a:t>
            </a:fld>
            <a:endParaRPr lang="de-DE" dirty="0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A460E79F-5908-2942-BE45-C859C2987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330" y="3361898"/>
            <a:ext cx="6139260" cy="325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50627AC-48FC-A441-8315-C12107268900}"/>
              </a:ext>
            </a:extLst>
          </p:cNvPr>
          <p:cNvSpPr txBox="1"/>
          <p:nvPr/>
        </p:nvSpPr>
        <p:spPr>
          <a:xfrm>
            <a:off x="3454400" y="6176963"/>
            <a:ext cx="164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Bakterisiz</a:t>
            </a:r>
            <a:r>
              <a:rPr lang="de-DE" dirty="0">
                <a:solidFill>
                  <a:schemeClr val="bg1"/>
                </a:solidFill>
              </a:rPr>
              <a:t>  (</a:t>
            </a:r>
            <a:r>
              <a:rPr lang="tr-TR" dirty="0">
                <a:solidFill>
                  <a:schemeClr val="bg1"/>
                </a:solidFill>
              </a:rPr>
              <a:t>C</a:t>
            </a:r>
            <a:r>
              <a:rPr lang="de-DE" dirty="0">
                <a:solidFill>
                  <a:schemeClr val="bg1"/>
                </a:solidFill>
              </a:rPr>
              <a:t>)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492BA6F-2717-3E41-9EEF-190EC9ABE7F3}"/>
              </a:ext>
            </a:extLst>
          </p:cNvPr>
          <p:cNvSpPr txBox="1"/>
          <p:nvPr/>
        </p:nvSpPr>
        <p:spPr>
          <a:xfrm>
            <a:off x="5377543" y="6032924"/>
            <a:ext cx="1669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>
                <a:solidFill>
                  <a:schemeClr val="bg1"/>
                </a:solidFill>
              </a:rPr>
              <a:t>Pseudomonas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fluorescens</a:t>
            </a:r>
            <a:r>
              <a:rPr lang="de-DE" dirty="0">
                <a:solidFill>
                  <a:schemeClr val="bg1"/>
                </a:solidFill>
              </a:rPr>
              <a:t> (P)</a:t>
            </a: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D2CC2BC-4429-3E40-8B10-49603F69A4DF}"/>
              </a:ext>
            </a:extLst>
          </p:cNvPr>
          <p:cNvSpPr txBox="1"/>
          <p:nvPr/>
        </p:nvSpPr>
        <p:spPr>
          <a:xfrm>
            <a:off x="7750629" y="6018807"/>
            <a:ext cx="148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>
                <a:solidFill>
                  <a:schemeClr val="bg1"/>
                </a:solidFill>
              </a:rPr>
              <a:t>Bacillus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subtilis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141135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D2BD1-79E1-884D-81AB-46AC7CF8E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1.	</a:t>
            </a:r>
            <a:r>
              <a:rPr lang="tr-TR" noProof="0" dirty="0"/>
              <a:t>Hazırlık</a:t>
            </a:r>
            <a:endParaRPr lang="en-GB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F03969-8D3E-AD45-8E45-84F8C6043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2600" cy="4351338"/>
          </a:xfrm>
        </p:spPr>
        <p:txBody>
          <a:bodyPr/>
          <a:lstStyle/>
          <a:p>
            <a:r>
              <a:rPr lang="tr-TR" noProof="0" dirty="0"/>
              <a:t>Saçınızı toplayın.</a:t>
            </a:r>
            <a:endParaRPr lang="en-GB" noProof="0" dirty="0"/>
          </a:p>
          <a:p>
            <a:r>
              <a:rPr lang="tr-TR" noProof="0" dirty="0"/>
              <a:t>Çalışma alanınızı resimdeki gibi ayarlayın.</a:t>
            </a:r>
            <a:endParaRPr lang="en-GB" noProof="0" dirty="0"/>
          </a:p>
          <a:p>
            <a:pPr marL="6311900" indent="-187325"/>
            <a:r>
              <a:rPr lang="tr-TR" noProof="0" dirty="0" err="1"/>
              <a:t>Bunzen</a:t>
            </a:r>
            <a:r>
              <a:rPr lang="tr-TR" noProof="0" dirty="0"/>
              <a:t> bekini yakın.</a:t>
            </a:r>
            <a:endParaRPr lang="en-GB" noProof="0" dirty="0"/>
          </a:p>
          <a:p>
            <a:pPr marL="6311900" indent="-187325"/>
            <a:r>
              <a:rPr lang="tr-TR" noProof="0" dirty="0" err="1"/>
              <a:t>Bunzen</a:t>
            </a:r>
            <a:r>
              <a:rPr lang="tr-TR" noProof="0" dirty="0"/>
              <a:t> beki 40 cm yakınında steril bir alan oluşturacak.</a:t>
            </a:r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FE63F7-DB2C-3F44-957F-CB554AE1B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C21846-E683-D94B-A0E7-E607F4BC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3</a:t>
            </a:fld>
            <a:endParaRPr lang="de-DE"/>
          </a:p>
        </p:txBody>
      </p:sp>
      <p:pic>
        <p:nvPicPr>
          <p:cNvPr id="1166" name="Resim 1165">
            <a:extLst>
              <a:ext uri="{FF2B5EF4-FFF2-40B4-BE49-F238E27FC236}">
                <a16:creationId xmlns:a16="http://schemas.microsoft.com/office/drawing/2014/main" id="{BF508824-71D8-4E97-AE28-62B4B4AE6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934161"/>
            <a:ext cx="5959744" cy="32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1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F8952-C6EE-EE48-8186-62B21144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 err="1"/>
              <a:t>Petri</a:t>
            </a:r>
            <a:r>
              <a:rPr lang="tr-TR" noProof="0" dirty="0"/>
              <a:t> kabının hazırlanması</a:t>
            </a:r>
            <a:endParaRPr lang="en-GB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7C7E11-E01D-DF43-876D-A5034F92B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1.4 	</a:t>
            </a:r>
            <a:r>
              <a:rPr lang="en-GB" dirty="0"/>
              <a:t>1.4 	Petri </a:t>
            </a:r>
            <a:r>
              <a:rPr lang="en-GB" dirty="0" err="1"/>
              <a:t>kabının</a:t>
            </a:r>
            <a:r>
              <a:rPr lang="en-GB" dirty="0"/>
              <a:t> </a:t>
            </a:r>
            <a:r>
              <a:rPr lang="en-GB" dirty="0" err="1"/>
              <a:t>altına</a:t>
            </a:r>
            <a:r>
              <a:rPr lang="en-GB" dirty="0"/>
              <a:t> </a:t>
            </a:r>
            <a:r>
              <a:rPr lang="en-GB" dirty="0" err="1"/>
              <a:t>şu</a:t>
            </a:r>
            <a:r>
              <a:rPr lang="en-GB" dirty="0"/>
              <a:t> </a:t>
            </a:r>
            <a:r>
              <a:rPr lang="en-GB" dirty="0" err="1"/>
              <a:t>bilgileri</a:t>
            </a:r>
            <a:r>
              <a:rPr lang="en-GB" dirty="0"/>
              <a:t> </a:t>
            </a:r>
            <a:r>
              <a:rPr lang="en-GB" dirty="0" err="1"/>
              <a:t>yazın</a:t>
            </a:r>
            <a:r>
              <a:rPr lang="en-GB" dirty="0"/>
              <a:t>:</a:t>
            </a:r>
            <a:endParaRPr lang="en-GB" noProof="0" dirty="0"/>
          </a:p>
          <a:p>
            <a:pPr marL="6583363" indent="-317500"/>
            <a:r>
              <a:rPr lang="en-GB" noProof="0" dirty="0"/>
              <a:t>t</a:t>
            </a:r>
            <a:r>
              <a:rPr lang="tr-TR" noProof="0" dirty="0" err="1"/>
              <a:t>arih</a:t>
            </a:r>
            <a:r>
              <a:rPr lang="en-GB" noProof="0" dirty="0"/>
              <a:t>, </a:t>
            </a:r>
          </a:p>
          <a:p>
            <a:pPr marL="6583363" indent="-317500"/>
            <a:r>
              <a:rPr lang="tr-TR" dirty="0"/>
              <a:t>p</a:t>
            </a:r>
            <a:r>
              <a:rPr lang="tr-TR" noProof="0" dirty="0"/>
              <a:t>lastik malzeme</a:t>
            </a:r>
            <a:r>
              <a:rPr lang="en-GB" noProof="0" dirty="0"/>
              <a:t>, </a:t>
            </a:r>
          </a:p>
          <a:p>
            <a:pPr marL="6583363" indent="-317500"/>
            <a:r>
              <a:rPr lang="tr-TR" dirty="0"/>
              <a:t>bakteri türü</a:t>
            </a:r>
            <a:r>
              <a:rPr lang="en-GB" noProof="0" dirty="0"/>
              <a:t>, </a:t>
            </a:r>
          </a:p>
          <a:p>
            <a:pPr marL="6583363" indent="-317500"/>
            <a:r>
              <a:rPr lang="tr-TR" dirty="0"/>
              <a:t>g</a:t>
            </a:r>
            <a:r>
              <a:rPr lang="tr-TR" noProof="0" dirty="0" err="1"/>
              <a:t>rup</a:t>
            </a:r>
            <a:r>
              <a:rPr lang="tr-TR" noProof="0" dirty="0"/>
              <a:t> numarası</a:t>
            </a:r>
            <a:r>
              <a:rPr lang="en-GB" noProof="0" dirty="0"/>
              <a:t>.</a:t>
            </a:r>
          </a:p>
          <a:p>
            <a:endParaRPr lang="en-GB" noProof="0" dirty="0"/>
          </a:p>
          <a:p>
            <a:pPr marL="6583363" indent="-303213"/>
            <a:r>
              <a:rPr lang="en-GB" dirty="0"/>
              <a:t>1.5 	Petri </a:t>
            </a:r>
            <a:r>
              <a:rPr lang="en-GB" dirty="0" err="1"/>
              <a:t>kabının</a:t>
            </a:r>
            <a:r>
              <a:rPr lang="en-GB" dirty="0"/>
              <a:t> </a:t>
            </a:r>
            <a:r>
              <a:rPr lang="en-GB" dirty="0" err="1"/>
              <a:t>altına</a:t>
            </a:r>
            <a:r>
              <a:rPr lang="en-GB" dirty="0"/>
              <a:t> </a:t>
            </a:r>
            <a:r>
              <a:rPr lang="en-GB" dirty="0" err="1"/>
              <a:t>yandaki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 </a:t>
            </a:r>
            <a:r>
              <a:rPr lang="en-GB" dirty="0" err="1"/>
              <a:t>iki</a:t>
            </a:r>
            <a:r>
              <a:rPr lang="en-GB" dirty="0"/>
              <a:t> </a:t>
            </a:r>
            <a:r>
              <a:rPr lang="en-GB" dirty="0" err="1"/>
              <a:t>çizgi</a:t>
            </a:r>
            <a:r>
              <a:rPr lang="en-GB" dirty="0"/>
              <a:t> </a:t>
            </a:r>
            <a:r>
              <a:rPr lang="en-GB" dirty="0" err="1"/>
              <a:t>çizin</a:t>
            </a:r>
            <a:r>
              <a:rPr lang="en-GB" dirty="0"/>
              <a:t>.</a:t>
            </a:r>
          </a:p>
          <a:p>
            <a:pPr marL="6583363" indent="-303213"/>
            <a:r>
              <a:rPr lang="tr-TR" noProof="0" dirty="0"/>
              <a:t>Numaraları yazmayın.</a:t>
            </a:r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8B1BCD-4935-994C-BF63-8F7D7D9B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01B927-B5F1-9E4F-93A7-90105087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4</a:t>
            </a:fld>
            <a:endParaRPr lang="de-D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EE4C53-E0E8-435C-B97F-3E3D78A3EC3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3799" y="2504350"/>
            <a:ext cx="4003929" cy="3852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feld 5">
            <a:extLst>
              <a:ext uri="{FF2B5EF4-FFF2-40B4-BE49-F238E27FC236}">
                <a16:creationId xmlns:a16="http://schemas.microsoft.com/office/drawing/2014/main" id="{3F88CB13-DBDA-7148-96C1-FB5ADA9B5D94}"/>
              </a:ext>
            </a:extLst>
          </p:cNvPr>
          <p:cNvSpPr txBox="1"/>
          <p:nvPr/>
        </p:nvSpPr>
        <p:spPr>
          <a:xfrm>
            <a:off x="1371600" y="2741614"/>
            <a:ext cx="3588328" cy="338902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1" vert="horz" wrap="square" lIns="0" tIns="0" rIns="0" bIns="0" numCol="1" spcCol="0" rtlCol="0" fromWordArt="0" anchor="t" anchorCtr="0" forceAA="0" compatLnSpc="1">
            <a:prstTxWarp prst="textCircle">
              <a:avLst>
                <a:gd name="adj" fmla="val 16443385"/>
              </a:avLst>
            </a:prstTxWarp>
            <a:no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– plastic material     –   type of bacteria – group number</a:t>
            </a:r>
            <a:endParaRPr lang="de-D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7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B0364-4846-6B4B-8BEB-5B55A712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2.	</a:t>
            </a:r>
            <a:r>
              <a:rPr lang="tr-TR" noProof="0" dirty="0"/>
              <a:t>Örnek toplama</a:t>
            </a:r>
            <a:endParaRPr lang="en-GB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CF0B86-4F9D-924F-8F14-35AC5C3F0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38173" cy="4351338"/>
          </a:xfrm>
        </p:spPr>
        <p:txBody>
          <a:bodyPr/>
          <a:lstStyle/>
          <a:p>
            <a:r>
              <a:rPr lang="en-GB" dirty="0" err="1"/>
              <a:t>Özeyi</a:t>
            </a:r>
            <a:r>
              <a:rPr lang="en-GB" dirty="0"/>
              <a:t> </a:t>
            </a:r>
            <a:r>
              <a:rPr lang="en-GB" dirty="0" err="1"/>
              <a:t>bunzen</a:t>
            </a:r>
            <a:r>
              <a:rPr lang="en-GB" dirty="0"/>
              <a:t> </a:t>
            </a:r>
            <a:r>
              <a:rPr lang="en-GB" dirty="0" err="1"/>
              <a:t>bekini</a:t>
            </a:r>
            <a:r>
              <a:rPr lang="en-GB" dirty="0"/>
              <a:t> </a:t>
            </a:r>
            <a:r>
              <a:rPr lang="en-GB" dirty="0" err="1"/>
              <a:t>kullanarak</a:t>
            </a:r>
            <a:r>
              <a:rPr lang="en-GB" dirty="0"/>
              <a:t> 10 </a:t>
            </a:r>
            <a:r>
              <a:rPr lang="en-GB" dirty="0" err="1"/>
              <a:t>saniye</a:t>
            </a:r>
            <a:r>
              <a:rPr lang="en-GB" dirty="0"/>
              <a:t> </a:t>
            </a:r>
            <a:r>
              <a:rPr lang="en-GB" dirty="0" err="1"/>
              <a:t>boyunca</a:t>
            </a:r>
            <a:r>
              <a:rPr lang="en-GB" dirty="0"/>
              <a:t> sterilize </a:t>
            </a:r>
            <a:r>
              <a:rPr lang="en-GB" dirty="0" err="1"/>
              <a:t>edin</a:t>
            </a:r>
            <a:r>
              <a:rPr lang="en-GB" dirty="0"/>
              <a:t>.</a:t>
            </a:r>
            <a:endParaRPr lang="tr-TR" dirty="0"/>
          </a:p>
          <a:p>
            <a:r>
              <a:rPr lang="tr-TR" noProof="0" dirty="0"/>
              <a:t>Özenin ucu kızarmalı.</a:t>
            </a:r>
            <a:endParaRPr lang="en-GB" noProof="0" dirty="0"/>
          </a:p>
          <a:p>
            <a:r>
              <a:rPr lang="en-GB" dirty="0" err="1"/>
              <a:t>Agara</a:t>
            </a:r>
            <a:r>
              <a:rPr lang="en-GB" dirty="0"/>
              <a:t> </a:t>
            </a:r>
            <a:r>
              <a:rPr lang="en-GB" dirty="0" err="1"/>
              <a:t>temas</a:t>
            </a:r>
            <a:r>
              <a:rPr lang="en-GB" dirty="0"/>
              <a:t> </a:t>
            </a:r>
            <a:r>
              <a:rPr lang="en-GB" dirty="0" err="1"/>
              <a:t>ettirerek</a:t>
            </a:r>
            <a:r>
              <a:rPr lang="en-GB" dirty="0"/>
              <a:t> </a:t>
            </a:r>
            <a:r>
              <a:rPr lang="en-GB" dirty="0" err="1"/>
              <a:t>soğumasını</a:t>
            </a:r>
            <a:r>
              <a:rPr lang="en-GB" dirty="0"/>
              <a:t> </a:t>
            </a:r>
            <a:r>
              <a:rPr lang="en-GB" dirty="0" err="1"/>
              <a:t>sağlayın</a:t>
            </a:r>
            <a:r>
              <a:rPr lang="en-GB" dirty="0"/>
              <a:t>.</a:t>
            </a:r>
            <a:endParaRPr lang="tr-TR" dirty="0"/>
          </a:p>
          <a:p>
            <a:r>
              <a:rPr lang="en-GB" dirty="0"/>
              <a:t>Sterilize </a:t>
            </a:r>
            <a:r>
              <a:rPr lang="en-GB" dirty="0" err="1"/>
              <a:t>edilmiş</a:t>
            </a:r>
            <a:r>
              <a:rPr lang="en-GB" dirty="0"/>
              <a:t> </a:t>
            </a:r>
            <a:r>
              <a:rPr lang="en-GB" dirty="0" err="1"/>
              <a:t>özeyi</a:t>
            </a:r>
            <a:r>
              <a:rPr lang="en-GB" dirty="0"/>
              <a:t> </a:t>
            </a:r>
            <a:r>
              <a:rPr lang="en-GB" dirty="0" err="1"/>
              <a:t>kullanarak</a:t>
            </a:r>
            <a:r>
              <a:rPr lang="en-GB" dirty="0"/>
              <a:t> </a:t>
            </a:r>
            <a:r>
              <a:rPr lang="en-GB" dirty="0" err="1"/>
              <a:t>besiyeri</a:t>
            </a:r>
            <a:r>
              <a:rPr lang="en-GB" dirty="0"/>
              <a:t> </a:t>
            </a:r>
            <a:r>
              <a:rPr lang="en-GB" dirty="0" err="1"/>
              <a:t>örneği</a:t>
            </a:r>
            <a:r>
              <a:rPr lang="en-GB" dirty="0"/>
              <a:t> </a:t>
            </a:r>
            <a:r>
              <a:rPr lang="en-GB" dirty="0" err="1"/>
              <a:t>toplayın</a:t>
            </a:r>
            <a:r>
              <a:rPr lang="en-GB" dirty="0"/>
              <a:t>.</a:t>
            </a:r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C15416-DA00-6E4C-82EF-A623A062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D24A76-161D-F440-BF3E-C2B2EB37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5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B5E50C-1558-4BA5-898C-63688F45B8A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6" r="12799"/>
          <a:stretch/>
        </p:blipFill>
        <p:spPr bwMode="auto">
          <a:xfrm>
            <a:off x="6676373" y="2153134"/>
            <a:ext cx="4448958" cy="3303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2965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9698F-65AD-3945-9A8E-A18DA632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3.	</a:t>
            </a:r>
            <a:r>
              <a:rPr lang="tr-TR" noProof="0" dirty="0"/>
              <a:t>Ekim</a:t>
            </a:r>
            <a:endParaRPr lang="en-GB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9EAE8D-2461-E248-BBE4-4B635992A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34829" cy="4351338"/>
          </a:xfrm>
        </p:spPr>
        <p:txBody>
          <a:bodyPr/>
          <a:lstStyle/>
          <a:p>
            <a:r>
              <a:rPr lang="tr-TR" noProof="0" dirty="0" err="1"/>
              <a:t>Bunzen</a:t>
            </a:r>
            <a:r>
              <a:rPr lang="tr-TR" noProof="0" dirty="0"/>
              <a:t> bekine yakın çalışın.</a:t>
            </a:r>
            <a:endParaRPr lang="en-GB" noProof="0" dirty="0"/>
          </a:p>
          <a:p>
            <a:r>
              <a:rPr lang="en-GB" dirty="0" err="1"/>
              <a:t>Aşağıda</a:t>
            </a:r>
            <a:r>
              <a:rPr lang="en-GB" dirty="0"/>
              <a:t> </a:t>
            </a:r>
            <a:r>
              <a:rPr lang="en-GB" dirty="0" err="1"/>
              <a:t>gösterildiği</a:t>
            </a:r>
            <a:r>
              <a:rPr lang="en-GB" dirty="0"/>
              <a:t> </a:t>
            </a:r>
            <a:r>
              <a:rPr lang="en-GB" dirty="0" err="1"/>
              <a:t>gibi</a:t>
            </a:r>
            <a:r>
              <a:rPr lang="en-GB" dirty="0"/>
              <a:t> nutrient </a:t>
            </a:r>
            <a:r>
              <a:rPr lang="en-GB" dirty="0" err="1"/>
              <a:t>agara</a:t>
            </a:r>
            <a:r>
              <a:rPr lang="en-GB" dirty="0"/>
              <a:t> </a:t>
            </a:r>
            <a:r>
              <a:rPr lang="en-GB" dirty="0" err="1"/>
              <a:t>bakteri</a:t>
            </a:r>
            <a:r>
              <a:rPr lang="en-GB" dirty="0"/>
              <a:t> </a:t>
            </a:r>
            <a:r>
              <a:rPr lang="en-GB" dirty="0" err="1"/>
              <a:t>örneğini</a:t>
            </a:r>
            <a:r>
              <a:rPr lang="en-GB" dirty="0"/>
              <a:t> </a:t>
            </a:r>
            <a:r>
              <a:rPr lang="en-GB" dirty="0" err="1"/>
              <a:t>ekin</a:t>
            </a:r>
            <a:r>
              <a:rPr lang="en-GB" dirty="0"/>
              <a:t>.</a:t>
            </a:r>
            <a:endParaRPr lang="tr-TR" dirty="0"/>
          </a:p>
          <a:p>
            <a:r>
              <a:rPr lang="en-GB" dirty="0"/>
              <a:t>Petri </a:t>
            </a:r>
            <a:r>
              <a:rPr lang="en-GB" dirty="0" err="1"/>
              <a:t>kabını</a:t>
            </a:r>
            <a:r>
              <a:rPr lang="en-GB" dirty="0"/>
              <a:t> </a:t>
            </a:r>
            <a:r>
              <a:rPr lang="en-GB" dirty="0" err="1"/>
              <a:t>tamamen</a:t>
            </a:r>
            <a:r>
              <a:rPr lang="en-GB" dirty="0"/>
              <a:t> </a:t>
            </a:r>
            <a:r>
              <a:rPr lang="en-GB" dirty="0" err="1"/>
              <a:t>açmayın</a:t>
            </a:r>
            <a:r>
              <a:rPr lang="en-GB" dirty="0"/>
              <a:t>.</a:t>
            </a:r>
            <a:r>
              <a:rPr lang="en-GB" noProof="0" dirty="0"/>
              <a:t>Between the steps (next slide),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noProof="0" dirty="0"/>
              <a:t>   close the petri dish.</a:t>
            </a:r>
          </a:p>
          <a:p>
            <a:r>
              <a:rPr lang="en-GB" noProof="0" dirty="0"/>
              <a:t>.</a:t>
            </a:r>
            <a:r>
              <a:rPr lang="tr-TR" noProof="0" dirty="0" err="1"/>
              <a:t>Petri</a:t>
            </a:r>
            <a:r>
              <a:rPr lang="tr-TR" noProof="0" dirty="0"/>
              <a:t> kabını açtığınızda kapağın her zaman </a:t>
            </a:r>
            <a:r>
              <a:rPr lang="tr-TR" noProof="0" dirty="0" err="1"/>
              <a:t>petri</a:t>
            </a:r>
            <a:r>
              <a:rPr lang="tr-TR" noProof="0" dirty="0"/>
              <a:t> kabının üzerinde olduğundan emin </a:t>
            </a:r>
            <a:r>
              <a:rPr lang="tr-TR" noProof="0" dirty="0" err="1"/>
              <a:t>oln</a:t>
            </a:r>
            <a:r>
              <a:rPr lang="tr-TR" noProof="0" dirty="0"/>
              <a:t>.</a:t>
            </a:r>
            <a:endParaRPr lang="en-GB" noProof="0" dirty="0"/>
          </a:p>
          <a:p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3094DE-5E2F-6248-92CA-8C5F3DA7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2D0F95-B552-5947-BFE9-495C7844C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6</a:t>
            </a:fld>
            <a:endParaRPr lang="de-DE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6884957-3CE8-4B25-8BFB-A9CA2571028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8" r="37714" b="21642"/>
          <a:stretch/>
        </p:blipFill>
        <p:spPr bwMode="auto">
          <a:xfrm>
            <a:off x="7273029" y="2526659"/>
            <a:ext cx="4080771" cy="2993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740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939C5-9FC9-B742-BDB6-52EDE8E4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dirty="0"/>
              <a:t>Bakterinin </a:t>
            </a:r>
            <a:r>
              <a:rPr lang="tr-TR" noProof="0" dirty="0" err="1"/>
              <a:t>Agara</a:t>
            </a:r>
            <a:r>
              <a:rPr lang="tr-TR" noProof="0" dirty="0"/>
              <a:t> Yayılması</a:t>
            </a:r>
            <a:endParaRPr lang="en-GB" noProof="0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98C6BE82-B4BC-F24B-977D-65C1FA8030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733295"/>
              </p:ext>
            </p:extLst>
          </p:nvPr>
        </p:nvGraphicFramePr>
        <p:xfrm>
          <a:off x="838200" y="1825624"/>
          <a:ext cx="10515600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3176323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88127452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94998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75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Önce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birinci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bölümde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örneği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bastırmadan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yayın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Eğer bastırırsanız ağara zarar verebilirsiniz.</a:t>
                      </a:r>
                      <a:endParaRPr lang="de-DE" sz="1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Petri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kabını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saat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yönünün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tersinde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90°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çevirin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ikinci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bölümde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örneği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bastırmadan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yayın</a:t>
                      </a: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Petri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kabını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tekrar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saat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yönünün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tersine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döndürün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Üçüncü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bölümde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örneği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bastırmadan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yayın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DE" dirty="0">
                          <a:effectLst/>
                        </a:rPr>
                        <a:t> 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589902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12395D-4702-6647-A972-F216775AF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A4FE5E-71D7-4D49-AF8C-D8E1C1B7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7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CEE412D-4ECE-2649-B244-69CD4C9E2587}"/>
              </a:ext>
            </a:extLst>
          </p:cNvPr>
          <p:cNvPicPr/>
          <p:nvPr/>
        </p:nvPicPr>
        <p:blipFill rotWithShape="1">
          <a:blip r:embed="rId2"/>
          <a:srcRect l="2193" t="20922" r="68772" b="25502"/>
          <a:stretch/>
        </p:blipFill>
        <p:spPr bwMode="auto">
          <a:xfrm>
            <a:off x="1534110" y="1825624"/>
            <a:ext cx="2126860" cy="2004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C5D34B4-0BA9-8641-A5FD-D872C41F63DA}"/>
              </a:ext>
            </a:extLst>
          </p:cNvPr>
          <p:cNvPicPr/>
          <p:nvPr/>
        </p:nvPicPr>
        <p:blipFill rotWithShape="1">
          <a:blip r:embed="rId2"/>
          <a:srcRect l="35999" t="22297" r="35988" b="15986"/>
          <a:stretch/>
        </p:blipFill>
        <p:spPr bwMode="auto">
          <a:xfrm>
            <a:off x="5040338" y="1825624"/>
            <a:ext cx="2194544" cy="2004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F38673A-F552-E94E-8FCF-476E808A04AD}"/>
              </a:ext>
            </a:extLst>
          </p:cNvPr>
          <p:cNvPicPr/>
          <p:nvPr/>
        </p:nvPicPr>
        <p:blipFill rotWithShape="1">
          <a:blip r:embed="rId2"/>
          <a:srcRect l="67385" t="22034" r="5135" b="19675"/>
          <a:stretch/>
        </p:blipFill>
        <p:spPr bwMode="auto">
          <a:xfrm>
            <a:off x="8610599" y="1825626"/>
            <a:ext cx="2220097" cy="2004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094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636B2-7E95-B54B-AB22-72A9A6C34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4.	</a:t>
            </a:r>
            <a:r>
              <a:rPr lang="tr-TR" dirty="0" err="1"/>
              <a:t>İnkübasyon</a:t>
            </a:r>
            <a:r>
              <a:rPr lang="en-GB" noProof="0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122925-5D26-164D-8BE7-A38CB0BA4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dirty="0" err="1"/>
              <a:t>Petri</a:t>
            </a:r>
            <a:r>
              <a:rPr lang="tr-TR" dirty="0"/>
              <a:t> kapları 37° C’de 24 saat boyunca </a:t>
            </a:r>
            <a:r>
              <a:rPr lang="tr-TR" dirty="0" err="1"/>
              <a:t>inkübe</a:t>
            </a:r>
            <a:r>
              <a:rPr lang="tr-TR" dirty="0"/>
              <a:t> edilir. </a:t>
            </a:r>
            <a:r>
              <a:rPr lang="en-GB" noProof="0" dirty="0"/>
              <a:t>.</a:t>
            </a:r>
          </a:p>
          <a:p>
            <a:pPr marL="3211513" indent="-174625"/>
            <a:r>
              <a:rPr lang="en-GB" noProof="0" dirty="0"/>
              <a:t>When it comes to analysis, make sure, to look at the third area because there the colonies are grown out of one single cell.</a:t>
            </a:r>
            <a:r>
              <a:rPr lang="tr-TR" noProof="0" dirty="0"/>
              <a:t> Analiz için üçüncü bölgeye baktığınızdan emin olun çünkü o bölgede tek bir hücreden oluşan koloniler bulunur.</a:t>
            </a:r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9A8BFF-EE0A-A94E-9D83-EC36E3AC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E9E3B2-1C83-AC4D-A8AA-B276FE3F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8</a:t>
            </a:fld>
            <a:endParaRPr lang="de-DE"/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3BDA1592-4CD8-E849-B5CB-C0CF3DE0F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18062" y="3111189"/>
            <a:ext cx="2975963" cy="29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3AFC01DD-7E56-5E40-AAC5-612856B2E88D}"/>
              </a:ext>
            </a:extLst>
          </p:cNvPr>
          <p:cNvCxnSpPr>
            <a:cxnSpLocks/>
          </p:cNvCxnSpPr>
          <p:nvPr/>
        </p:nvCxnSpPr>
        <p:spPr>
          <a:xfrm flipH="1">
            <a:off x="2280214" y="2552218"/>
            <a:ext cx="1736453" cy="140632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963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AAAF1-FE73-904C-BE71-D2AB3424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Görevler</a:t>
            </a:r>
            <a:endParaRPr lang="en-GB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AD3E25-EA69-874C-AB65-E018FAE28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Sonuçları</a:t>
            </a:r>
            <a:r>
              <a:rPr lang="en-GB" dirty="0"/>
              <a:t> </a:t>
            </a:r>
            <a:r>
              <a:rPr lang="en-GB" dirty="0" err="1"/>
              <a:t>gözlemleyin</a:t>
            </a:r>
            <a:r>
              <a:rPr lang="en-GB" dirty="0"/>
              <a:t>. Bacillus subtilis (B) </a:t>
            </a:r>
            <a:r>
              <a:rPr lang="en-GB" dirty="0" err="1"/>
              <a:t>ve</a:t>
            </a:r>
            <a:r>
              <a:rPr lang="en-GB" dirty="0"/>
              <a:t> Pseudomonas fluorescens (P) </a:t>
            </a:r>
            <a:r>
              <a:rPr lang="en-GB" dirty="0" err="1"/>
              <a:t>örnekleri</a:t>
            </a:r>
            <a:r>
              <a:rPr lang="en-GB" dirty="0"/>
              <a:t> </a:t>
            </a:r>
            <a:r>
              <a:rPr lang="en-GB" dirty="0" err="1"/>
              <a:t>arasında</a:t>
            </a:r>
            <a:r>
              <a:rPr lang="en-GB" dirty="0"/>
              <a:t> fark </a:t>
            </a:r>
            <a:r>
              <a:rPr lang="en-GB" dirty="0" err="1"/>
              <a:t>mı</a:t>
            </a:r>
            <a:r>
              <a:rPr lang="en-GB" dirty="0"/>
              <a:t>? </a:t>
            </a:r>
          </a:p>
          <a:p>
            <a:r>
              <a:rPr lang="en-GB" dirty="0"/>
              <a:t>Her petri </a:t>
            </a:r>
            <a:r>
              <a:rPr lang="en-GB" dirty="0" err="1"/>
              <a:t>kabının</a:t>
            </a:r>
            <a:r>
              <a:rPr lang="en-GB" dirty="0"/>
              <a:t> </a:t>
            </a:r>
            <a:r>
              <a:rPr lang="en-GB" dirty="0" err="1"/>
              <a:t>fotoğrafını</a:t>
            </a:r>
            <a:r>
              <a:rPr lang="en-GB" dirty="0"/>
              <a:t> </a:t>
            </a:r>
            <a:r>
              <a:rPr lang="en-GB" dirty="0" err="1"/>
              <a:t>çekin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sonuçları</a:t>
            </a:r>
            <a:r>
              <a:rPr lang="en-GB" dirty="0"/>
              <a:t> </a:t>
            </a:r>
            <a:r>
              <a:rPr lang="en-GB" dirty="0" err="1"/>
              <a:t>yorumlayın</a:t>
            </a:r>
            <a:r>
              <a:rPr lang="en-GB" dirty="0"/>
              <a:t>.</a:t>
            </a:r>
          </a:p>
          <a:p>
            <a:r>
              <a:rPr lang="en-GB" dirty="0" err="1"/>
              <a:t>Sonuçlarınız</a:t>
            </a:r>
            <a:r>
              <a:rPr lang="en-GB" dirty="0"/>
              <a:t> </a:t>
            </a:r>
            <a:r>
              <a:rPr lang="en-GB" dirty="0" err="1"/>
              <a:t>hakkında</a:t>
            </a:r>
            <a:r>
              <a:rPr lang="en-GB" dirty="0"/>
              <a:t> </a:t>
            </a:r>
            <a:r>
              <a:rPr lang="en-GB" dirty="0" err="1"/>
              <a:t>sunum</a:t>
            </a:r>
            <a:r>
              <a:rPr lang="en-GB" dirty="0"/>
              <a:t> </a:t>
            </a:r>
            <a:r>
              <a:rPr lang="en-GB" dirty="0" err="1"/>
              <a:t>hazırlayın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izleyicilere</a:t>
            </a:r>
            <a:r>
              <a:rPr lang="en-GB" dirty="0"/>
              <a:t> </a:t>
            </a:r>
            <a:r>
              <a:rPr lang="en-GB" dirty="0" err="1"/>
              <a:t>sunun</a:t>
            </a:r>
            <a:r>
              <a:rPr lang="en-GB" dirty="0"/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841589-E30A-9A43-8666-F1E8FD70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Evreux meeting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A7B9D5-F213-6642-B5FD-B0A6E0FC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DCB4-2CA4-B64B-9FF2-F6FAD4269AE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64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419</Words>
  <Application>Microsoft Office PowerPoint</Application>
  <PresentationFormat>Geniş ekran</PresentationFormat>
  <Paragraphs>88</Paragraphs>
  <Slides>10</Slides>
  <Notes>8</Notes>
  <HiddenSlides>1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Plastiklerin Bakteriyel Çözünmesi: </vt:lpstr>
      <vt:lpstr>Grup Çalışması</vt:lpstr>
      <vt:lpstr>1. Hazırlık</vt:lpstr>
      <vt:lpstr>Petri kabının hazırlanması</vt:lpstr>
      <vt:lpstr>2. Örnek toplama</vt:lpstr>
      <vt:lpstr>3. Ekim</vt:lpstr>
      <vt:lpstr>Bakterinin Agara Yayılması</vt:lpstr>
      <vt:lpstr>4. İnkübasyon </vt:lpstr>
      <vt:lpstr>Görevler</vt:lpstr>
      <vt:lpstr>Görevler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degradation of several plastics:</dc:title>
  <dc:creator>Lars Bornträger</dc:creator>
  <cp:lastModifiedBy>Zeynep Bastas</cp:lastModifiedBy>
  <cp:revision>24</cp:revision>
  <dcterms:created xsi:type="dcterms:W3CDTF">2019-02-01T07:12:13Z</dcterms:created>
  <dcterms:modified xsi:type="dcterms:W3CDTF">2019-02-01T10:35:56Z</dcterms:modified>
</cp:coreProperties>
</file>