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OBARD" userId="3dc6fa9ea7641507" providerId="LiveId" clId="{33D568B4-9F2B-4962-8B7A-511B73DE9DCB}"/>
    <pc:docChg chg="custSel delSld modSld delMainMaster">
      <pc:chgData name="Patrick JOBARD" userId="3dc6fa9ea7641507" providerId="LiveId" clId="{33D568B4-9F2B-4962-8B7A-511B73DE9DCB}" dt="2017-09-28T09:00:43.570" v="347" actId="2696"/>
      <pc:docMkLst>
        <pc:docMk/>
      </pc:docMkLst>
      <pc:sldChg chg="modSp">
        <pc:chgData name="Patrick JOBARD" userId="3dc6fa9ea7641507" providerId="LiveId" clId="{33D568B4-9F2B-4962-8B7A-511B73DE9DCB}" dt="2017-09-28T08:52:57.608" v="24" actId="6549"/>
        <pc:sldMkLst>
          <pc:docMk/>
          <pc:sldMk cId="0" sldId="257"/>
        </pc:sldMkLst>
        <pc:spChg chg="mod">
          <ac:chgData name="Patrick JOBARD" userId="3dc6fa9ea7641507" providerId="LiveId" clId="{33D568B4-9F2B-4962-8B7A-511B73DE9DCB}" dt="2017-09-28T08:52:57.608" v="24" actId="6549"/>
          <ac:spMkLst>
            <pc:docMk/>
            <pc:sldMk cId="0" sldId="257"/>
            <ac:spMk id="486" creationId="{00000000-0000-0000-0000-000000000000}"/>
          </ac:spMkLst>
        </pc:spChg>
      </pc:sldChg>
      <pc:sldChg chg="modSp">
        <pc:chgData name="Patrick JOBARD" userId="3dc6fa9ea7641507" providerId="LiveId" clId="{33D568B4-9F2B-4962-8B7A-511B73DE9DCB}" dt="2017-09-28T08:55:30.372" v="27" actId="20577"/>
        <pc:sldMkLst>
          <pc:docMk/>
          <pc:sldMk cId="0" sldId="261"/>
        </pc:sldMkLst>
        <pc:spChg chg="mod">
          <ac:chgData name="Patrick JOBARD" userId="3dc6fa9ea7641507" providerId="LiveId" clId="{33D568B4-9F2B-4962-8B7A-511B73DE9DCB}" dt="2017-09-28T08:55:30.372" v="27" actId="20577"/>
          <ac:spMkLst>
            <pc:docMk/>
            <pc:sldMk cId="0" sldId="261"/>
            <ac:spMk id="497" creationId="{00000000-0000-0000-0000-000000000000}"/>
          </ac:spMkLst>
        </pc:spChg>
      </pc:sldChg>
      <pc:sldChg chg="modSp">
        <pc:chgData name="Patrick JOBARD" userId="3dc6fa9ea7641507" providerId="LiveId" clId="{33D568B4-9F2B-4962-8B7A-511B73DE9DCB}" dt="2017-09-28T08:58:33.401" v="106" actId="20577"/>
        <pc:sldMkLst>
          <pc:docMk/>
          <pc:sldMk cId="0" sldId="262"/>
        </pc:sldMkLst>
        <pc:spChg chg="mod">
          <ac:chgData name="Patrick JOBARD" userId="3dc6fa9ea7641507" providerId="LiveId" clId="{33D568B4-9F2B-4962-8B7A-511B73DE9DCB}" dt="2017-09-28T08:58:33.401" v="106" actId="20577"/>
          <ac:spMkLst>
            <pc:docMk/>
            <pc:sldMk cId="0" sldId="262"/>
            <ac:spMk id="500" creationId="{00000000-0000-0000-0000-000000000000}"/>
          </ac:spMkLst>
        </pc:spChg>
      </pc:sldChg>
      <pc:sldChg chg="modSp">
        <pc:chgData name="Patrick JOBARD" userId="3dc6fa9ea7641507" providerId="LiveId" clId="{33D568B4-9F2B-4962-8B7A-511B73DE9DCB}" dt="2017-09-28T08:59:54.526" v="174" actId="20577"/>
        <pc:sldMkLst>
          <pc:docMk/>
          <pc:sldMk cId="0" sldId="265"/>
        </pc:sldMkLst>
        <pc:spChg chg="mod">
          <ac:chgData name="Patrick JOBARD" userId="3dc6fa9ea7641507" providerId="LiveId" clId="{33D568B4-9F2B-4962-8B7A-511B73DE9DCB}" dt="2017-09-28T08:59:54.526" v="174" actId="20577"/>
          <ac:spMkLst>
            <pc:docMk/>
            <pc:sldMk cId="0" sldId="265"/>
            <ac:spMk id="506" creationId="{00000000-0000-0000-0000-000000000000}"/>
          </ac:spMkLst>
        </pc:spChg>
      </pc:sldChg>
      <pc:sldChg chg="modSp">
        <pc:chgData name="Patrick JOBARD" userId="3dc6fa9ea7641507" providerId="LiveId" clId="{33D568B4-9F2B-4962-8B7A-511B73DE9DCB}" dt="2017-09-28T09:00:33.420" v="180" actId="14100"/>
        <pc:sldMkLst>
          <pc:docMk/>
          <pc:sldMk cId="0" sldId="266"/>
        </pc:sldMkLst>
        <pc:spChg chg="mod">
          <ac:chgData name="Patrick JOBARD" userId="3dc6fa9ea7641507" providerId="LiveId" clId="{33D568B4-9F2B-4962-8B7A-511B73DE9DCB}" dt="2017-09-28T09:00:33.420" v="180" actId="14100"/>
          <ac:spMkLst>
            <pc:docMk/>
            <pc:sldMk cId="0" sldId="266"/>
            <ac:spMk id="509" creationId="{00000000-0000-0000-0000-000000000000}"/>
          </ac:spMkLst>
        </pc:spChg>
      </pc:sldChg>
      <pc:sldChg chg="del">
        <pc:chgData name="Patrick JOBARD" userId="3dc6fa9ea7641507" providerId="LiveId" clId="{33D568B4-9F2B-4962-8B7A-511B73DE9DCB}" dt="2017-09-28T09:00:43.275" v="181" actId="2696"/>
        <pc:sldMkLst>
          <pc:docMk/>
          <pc:sldMk cId="0" sldId="267"/>
        </pc:sldMkLst>
      </pc:sldChg>
      <pc:sldChg chg="del">
        <pc:chgData name="Patrick JOBARD" userId="3dc6fa9ea7641507" providerId="LiveId" clId="{33D568B4-9F2B-4962-8B7A-511B73DE9DCB}" dt="2017-09-28T09:00:43.290" v="182" actId="2696"/>
        <pc:sldMkLst>
          <pc:docMk/>
          <pc:sldMk cId="0" sldId="268"/>
        </pc:sldMkLst>
      </pc:sldChg>
      <pc:sldChg chg="del">
        <pc:chgData name="Patrick JOBARD" userId="3dc6fa9ea7641507" providerId="LiveId" clId="{33D568B4-9F2B-4962-8B7A-511B73DE9DCB}" dt="2017-09-28T09:00:43.294" v="183" actId="2696"/>
        <pc:sldMkLst>
          <pc:docMk/>
          <pc:sldMk cId="0" sldId="269"/>
        </pc:sldMkLst>
      </pc:sldChg>
      <pc:sldChg chg="del">
        <pc:chgData name="Patrick JOBARD" userId="3dc6fa9ea7641507" providerId="LiveId" clId="{33D568B4-9F2B-4962-8B7A-511B73DE9DCB}" dt="2017-09-28T09:00:43.299" v="184" actId="2696"/>
        <pc:sldMkLst>
          <pc:docMk/>
          <pc:sldMk cId="0" sldId="270"/>
        </pc:sldMkLst>
      </pc:sldChg>
      <pc:sldChg chg="del">
        <pc:chgData name="Patrick JOBARD" userId="3dc6fa9ea7641507" providerId="LiveId" clId="{33D568B4-9F2B-4962-8B7A-511B73DE9DCB}" dt="2017-09-28T09:00:43.303" v="185" actId="2696"/>
        <pc:sldMkLst>
          <pc:docMk/>
          <pc:sldMk cId="0" sldId="271"/>
        </pc:sldMkLst>
      </pc:sldChg>
      <pc:sldChg chg="del">
        <pc:chgData name="Patrick JOBARD" userId="3dc6fa9ea7641507" providerId="LiveId" clId="{33D568B4-9F2B-4962-8B7A-511B73DE9DCB}" dt="2017-09-28T09:00:43.308" v="186" actId="2696"/>
        <pc:sldMkLst>
          <pc:docMk/>
          <pc:sldMk cId="0" sldId="272"/>
        </pc:sldMkLst>
      </pc:sldChg>
      <pc:sldChg chg="del">
        <pc:chgData name="Patrick JOBARD" userId="3dc6fa9ea7641507" providerId="LiveId" clId="{33D568B4-9F2B-4962-8B7A-511B73DE9DCB}" dt="2017-09-28T09:00:43.313" v="187" actId="2696"/>
        <pc:sldMkLst>
          <pc:docMk/>
          <pc:sldMk cId="0" sldId="273"/>
        </pc:sldMkLst>
      </pc:sldChg>
      <pc:sldChg chg="del">
        <pc:chgData name="Patrick JOBARD" userId="3dc6fa9ea7641507" providerId="LiveId" clId="{33D568B4-9F2B-4962-8B7A-511B73DE9DCB}" dt="2017-09-28T09:00:43.317" v="188" actId="2696"/>
        <pc:sldMkLst>
          <pc:docMk/>
          <pc:sldMk cId="0" sldId="274"/>
        </pc:sldMkLst>
      </pc:sldChg>
      <pc:sldChg chg="del">
        <pc:chgData name="Patrick JOBARD" userId="3dc6fa9ea7641507" providerId="LiveId" clId="{33D568B4-9F2B-4962-8B7A-511B73DE9DCB}" dt="2017-09-28T09:00:43.322" v="189" actId="2696"/>
        <pc:sldMkLst>
          <pc:docMk/>
          <pc:sldMk cId="0" sldId="275"/>
        </pc:sldMkLst>
      </pc:sldChg>
      <pc:sldChg chg="del">
        <pc:chgData name="Patrick JOBARD" userId="3dc6fa9ea7641507" providerId="LiveId" clId="{33D568B4-9F2B-4962-8B7A-511B73DE9DCB}" dt="2017-09-28T09:00:43.328" v="190" actId="2696"/>
        <pc:sldMkLst>
          <pc:docMk/>
          <pc:sldMk cId="0" sldId="276"/>
        </pc:sldMkLst>
      </pc:sldChg>
      <pc:sldChg chg="del">
        <pc:chgData name="Patrick JOBARD" userId="3dc6fa9ea7641507" providerId="LiveId" clId="{33D568B4-9F2B-4962-8B7A-511B73DE9DCB}" dt="2017-09-28T09:00:43.335" v="191" actId="2696"/>
        <pc:sldMkLst>
          <pc:docMk/>
          <pc:sldMk cId="0" sldId="277"/>
        </pc:sldMkLst>
      </pc:sldChg>
      <pc:sldChg chg="del">
        <pc:chgData name="Patrick JOBARD" userId="3dc6fa9ea7641507" providerId="LiveId" clId="{33D568B4-9F2B-4962-8B7A-511B73DE9DCB}" dt="2017-09-28T09:00:43.342" v="192" actId="2696"/>
        <pc:sldMkLst>
          <pc:docMk/>
          <pc:sldMk cId="0" sldId="278"/>
        </pc:sldMkLst>
      </pc:sldChg>
      <pc:sldChg chg="del">
        <pc:chgData name="Patrick JOBARD" userId="3dc6fa9ea7641507" providerId="LiveId" clId="{33D568B4-9F2B-4962-8B7A-511B73DE9DCB}" dt="2017-09-28T09:00:43.346" v="193" actId="2696"/>
        <pc:sldMkLst>
          <pc:docMk/>
          <pc:sldMk cId="0" sldId="279"/>
        </pc:sldMkLst>
      </pc:sldChg>
      <pc:sldChg chg="del">
        <pc:chgData name="Patrick JOBARD" userId="3dc6fa9ea7641507" providerId="LiveId" clId="{33D568B4-9F2B-4962-8B7A-511B73DE9DCB}" dt="2017-09-28T09:00:43.350" v="194" actId="2696"/>
        <pc:sldMkLst>
          <pc:docMk/>
          <pc:sldMk cId="0" sldId="280"/>
        </pc:sldMkLst>
      </pc:sldChg>
      <pc:sldChg chg="del">
        <pc:chgData name="Patrick JOBARD" userId="3dc6fa9ea7641507" providerId="LiveId" clId="{33D568B4-9F2B-4962-8B7A-511B73DE9DCB}" dt="2017-09-28T09:00:43.376" v="208" actId="2696"/>
        <pc:sldMkLst>
          <pc:docMk/>
          <pc:sldMk cId="0" sldId="281"/>
        </pc:sldMkLst>
      </pc:sldChg>
      <pc:sldChg chg="del">
        <pc:chgData name="Patrick JOBARD" userId="3dc6fa9ea7641507" providerId="LiveId" clId="{33D568B4-9F2B-4962-8B7A-511B73DE9DCB}" dt="2017-09-28T09:00:43.395" v="222" actId="2696"/>
        <pc:sldMkLst>
          <pc:docMk/>
          <pc:sldMk cId="0" sldId="282"/>
        </pc:sldMkLst>
      </pc:sldChg>
      <pc:sldChg chg="del">
        <pc:chgData name="Patrick JOBARD" userId="3dc6fa9ea7641507" providerId="LiveId" clId="{33D568B4-9F2B-4962-8B7A-511B73DE9DCB}" dt="2017-09-28T09:00:43.417" v="236" actId="2696"/>
        <pc:sldMkLst>
          <pc:docMk/>
          <pc:sldMk cId="0" sldId="283"/>
        </pc:sldMkLst>
      </pc:sldChg>
      <pc:sldChg chg="del">
        <pc:chgData name="Patrick JOBARD" userId="3dc6fa9ea7641507" providerId="LiveId" clId="{33D568B4-9F2B-4962-8B7A-511B73DE9DCB}" dt="2017-09-28T09:00:43.437" v="250" actId="2696"/>
        <pc:sldMkLst>
          <pc:docMk/>
          <pc:sldMk cId="0" sldId="284"/>
        </pc:sldMkLst>
      </pc:sldChg>
      <pc:sldChg chg="del">
        <pc:chgData name="Patrick JOBARD" userId="3dc6fa9ea7641507" providerId="LiveId" clId="{33D568B4-9F2B-4962-8B7A-511B73DE9DCB}" dt="2017-09-28T09:00:43.460" v="264" actId="2696"/>
        <pc:sldMkLst>
          <pc:docMk/>
          <pc:sldMk cId="0" sldId="285"/>
        </pc:sldMkLst>
      </pc:sldChg>
      <pc:sldChg chg="del">
        <pc:chgData name="Patrick JOBARD" userId="3dc6fa9ea7641507" providerId="LiveId" clId="{33D568B4-9F2B-4962-8B7A-511B73DE9DCB}" dt="2017-09-28T09:00:43.478" v="278" actId="2696"/>
        <pc:sldMkLst>
          <pc:docMk/>
          <pc:sldMk cId="0" sldId="286"/>
        </pc:sldMkLst>
      </pc:sldChg>
      <pc:sldChg chg="del">
        <pc:chgData name="Patrick JOBARD" userId="3dc6fa9ea7641507" providerId="LiveId" clId="{33D568B4-9F2B-4962-8B7A-511B73DE9DCB}" dt="2017-09-28T09:00:43.496" v="292" actId="2696"/>
        <pc:sldMkLst>
          <pc:docMk/>
          <pc:sldMk cId="0" sldId="287"/>
        </pc:sldMkLst>
      </pc:sldChg>
      <pc:sldChg chg="del">
        <pc:chgData name="Patrick JOBARD" userId="3dc6fa9ea7641507" providerId="LiveId" clId="{33D568B4-9F2B-4962-8B7A-511B73DE9DCB}" dt="2017-09-28T09:00:43.515" v="306" actId="2696"/>
        <pc:sldMkLst>
          <pc:docMk/>
          <pc:sldMk cId="0" sldId="288"/>
        </pc:sldMkLst>
      </pc:sldChg>
      <pc:sldChg chg="del">
        <pc:chgData name="Patrick JOBARD" userId="3dc6fa9ea7641507" providerId="LiveId" clId="{33D568B4-9F2B-4962-8B7A-511B73DE9DCB}" dt="2017-09-28T09:00:43.535" v="320" actId="2696"/>
        <pc:sldMkLst>
          <pc:docMk/>
          <pc:sldMk cId="0" sldId="289"/>
        </pc:sldMkLst>
      </pc:sldChg>
      <pc:sldChg chg="del">
        <pc:chgData name="Patrick JOBARD" userId="3dc6fa9ea7641507" providerId="LiveId" clId="{33D568B4-9F2B-4962-8B7A-511B73DE9DCB}" dt="2017-09-28T09:00:43.557" v="334" actId="2696"/>
        <pc:sldMkLst>
          <pc:docMk/>
          <pc:sldMk cId="0" sldId="290"/>
        </pc:sldMkLst>
      </pc:sldChg>
      <pc:sldMasterChg chg="del delSldLayout">
        <pc:chgData name="Patrick JOBARD" userId="3dc6fa9ea7641507" providerId="LiveId" clId="{33D568B4-9F2B-4962-8B7A-511B73DE9DCB}" dt="2017-09-28T09:00:43.370" v="207" actId="2696"/>
        <pc:sldMasterMkLst>
          <pc:docMk/>
          <pc:sldMasterMk cId="0" sldId="2147483674"/>
        </pc:sldMasterMkLst>
        <pc:sldLayoutChg chg="del">
          <pc:chgData name="Patrick JOBARD" userId="3dc6fa9ea7641507" providerId="LiveId" clId="{33D568B4-9F2B-4962-8B7A-511B73DE9DCB}" dt="2017-09-28T09:00:43.353" v="195" actId="2696"/>
          <pc:sldLayoutMkLst>
            <pc:docMk/>
            <pc:sldMasterMk cId="0" sldId="2147483674"/>
            <pc:sldLayoutMk cId="0" sldId="2147483675"/>
          </pc:sldLayoutMkLst>
        </pc:sldLayoutChg>
        <pc:sldLayoutChg chg="del">
          <pc:chgData name="Patrick JOBARD" userId="3dc6fa9ea7641507" providerId="LiveId" clId="{33D568B4-9F2B-4962-8B7A-511B73DE9DCB}" dt="2017-09-28T09:00:43.354" v="196" actId="2696"/>
          <pc:sldLayoutMkLst>
            <pc:docMk/>
            <pc:sldMasterMk cId="0" sldId="2147483674"/>
            <pc:sldLayoutMk cId="0" sldId="2147483676"/>
          </pc:sldLayoutMkLst>
        </pc:sldLayoutChg>
        <pc:sldLayoutChg chg="del">
          <pc:chgData name="Patrick JOBARD" userId="3dc6fa9ea7641507" providerId="LiveId" clId="{33D568B4-9F2B-4962-8B7A-511B73DE9DCB}" dt="2017-09-28T09:00:43.354" v="197" actId="2696"/>
          <pc:sldLayoutMkLst>
            <pc:docMk/>
            <pc:sldMasterMk cId="0" sldId="2147483674"/>
            <pc:sldLayoutMk cId="0" sldId="2147483677"/>
          </pc:sldLayoutMkLst>
        </pc:sldLayoutChg>
        <pc:sldLayoutChg chg="del">
          <pc:chgData name="Patrick JOBARD" userId="3dc6fa9ea7641507" providerId="LiveId" clId="{33D568B4-9F2B-4962-8B7A-511B73DE9DCB}" dt="2017-09-28T09:00:43.356" v="198" actId="2696"/>
          <pc:sldLayoutMkLst>
            <pc:docMk/>
            <pc:sldMasterMk cId="0" sldId="2147483674"/>
            <pc:sldLayoutMk cId="0" sldId="2147483678"/>
          </pc:sldLayoutMkLst>
        </pc:sldLayoutChg>
        <pc:sldLayoutChg chg="del">
          <pc:chgData name="Patrick JOBARD" userId="3dc6fa9ea7641507" providerId="LiveId" clId="{33D568B4-9F2B-4962-8B7A-511B73DE9DCB}" dt="2017-09-28T09:00:43.357" v="199" actId="2696"/>
          <pc:sldLayoutMkLst>
            <pc:docMk/>
            <pc:sldMasterMk cId="0" sldId="2147483674"/>
            <pc:sldLayoutMk cId="0" sldId="2147483679"/>
          </pc:sldLayoutMkLst>
        </pc:sldLayoutChg>
        <pc:sldLayoutChg chg="del">
          <pc:chgData name="Patrick JOBARD" userId="3dc6fa9ea7641507" providerId="LiveId" clId="{33D568B4-9F2B-4962-8B7A-511B73DE9DCB}" dt="2017-09-28T09:00:43.359" v="200" actId="2696"/>
          <pc:sldLayoutMkLst>
            <pc:docMk/>
            <pc:sldMasterMk cId="0" sldId="2147483674"/>
            <pc:sldLayoutMk cId="0" sldId="2147483680"/>
          </pc:sldLayoutMkLst>
        </pc:sldLayoutChg>
        <pc:sldLayoutChg chg="del">
          <pc:chgData name="Patrick JOBARD" userId="3dc6fa9ea7641507" providerId="LiveId" clId="{33D568B4-9F2B-4962-8B7A-511B73DE9DCB}" dt="2017-09-28T09:00:43.360" v="201" actId="2696"/>
          <pc:sldLayoutMkLst>
            <pc:docMk/>
            <pc:sldMasterMk cId="0" sldId="2147483674"/>
            <pc:sldLayoutMk cId="0" sldId="2147483681"/>
          </pc:sldLayoutMkLst>
        </pc:sldLayoutChg>
        <pc:sldLayoutChg chg="del">
          <pc:chgData name="Patrick JOBARD" userId="3dc6fa9ea7641507" providerId="LiveId" clId="{33D568B4-9F2B-4962-8B7A-511B73DE9DCB}" dt="2017-09-28T09:00:43.361" v="202" actId="2696"/>
          <pc:sldLayoutMkLst>
            <pc:docMk/>
            <pc:sldMasterMk cId="0" sldId="2147483674"/>
            <pc:sldLayoutMk cId="0" sldId="2147483682"/>
          </pc:sldLayoutMkLst>
        </pc:sldLayoutChg>
        <pc:sldLayoutChg chg="del">
          <pc:chgData name="Patrick JOBARD" userId="3dc6fa9ea7641507" providerId="LiveId" clId="{33D568B4-9F2B-4962-8B7A-511B73DE9DCB}" dt="2017-09-28T09:00:43.363" v="203" actId="2696"/>
          <pc:sldLayoutMkLst>
            <pc:docMk/>
            <pc:sldMasterMk cId="0" sldId="2147483674"/>
            <pc:sldLayoutMk cId="0" sldId="2147483683"/>
          </pc:sldLayoutMkLst>
        </pc:sldLayoutChg>
        <pc:sldLayoutChg chg="del">
          <pc:chgData name="Patrick JOBARD" userId="3dc6fa9ea7641507" providerId="LiveId" clId="{33D568B4-9F2B-4962-8B7A-511B73DE9DCB}" dt="2017-09-28T09:00:43.364" v="204" actId="2696"/>
          <pc:sldLayoutMkLst>
            <pc:docMk/>
            <pc:sldMasterMk cId="0" sldId="2147483674"/>
            <pc:sldLayoutMk cId="0" sldId="2147483684"/>
          </pc:sldLayoutMkLst>
        </pc:sldLayoutChg>
        <pc:sldLayoutChg chg="del">
          <pc:chgData name="Patrick JOBARD" userId="3dc6fa9ea7641507" providerId="LiveId" clId="{33D568B4-9F2B-4962-8B7A-511B73DE9DCB}" dt="2017-09-28T09:00:43.365" v="205" actId="2696"/>
          <pc:sldLayoutMkLst>
            <pc:docMk/>
            <pc:sldMasterMk cId="0" sldId="2147483674"/>
            <pc:sldLayoutMk cId="0" sldId="2147483685"/>
          </pc:sldLayoutMkLst>
        </pc:sldLayoutChg>
        <pc:sldLayoutChg chg="del">
          <pc:chgData name="Patrick JOBARD" userId="3dc6fa9ea7641507" providerId="LiveId" clId="{33D568B4-9F2B-4962-8B7A-511B73DE9DCB}" dt="2017-09-28T09:00:43.367" v="206" actId="2696"/>
          <pc:sldLayoutMkLst>
            <pc:docMk/>
            <pc:sldMasterMk cId="0" sldId="2147483674"/>
            <pc:sldLayoutMk cId="0" sldId="2147483686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388" v="221" actId="2696"/>
        <pc:sldMasterMkLst>
          <pc:docMk/>
          <pc:sldMasterMk cId="0" sldId="2147483687"/>
        </pc:sldMasterMkLst>
        <pc:sldLayoutChg chg="del">
          <pc:chgData name="Patrick JOBARD" userId="3dc6fa9ea7641507" providerId="LiveId" clId="{33D568B4-9F2B-4962-8B7A-511B73DE9DCB}" dt="2017-09-28T09:00:43.377" v="209" actId="2696"/>
          <pc:sldLayoutMkLst>
            <pc:docMk/>
            <pc:sldMasterMk cId="0" sldId="2147483687"/>
            <pc:sldLayoutMk cId="0" sldId="2147483688"/>
          </pc:sldLayoutMkLst>
        </pc:sldLayoutChg>
        <pc:sldLayoutChg chg="del">
          <pc:chgData name="Patrick JOBARD" userId="3dc6fa9ea7641507" providerId="LiveId" clId="{33D568B4-9F2B-4962-8B7A-511B73DE9DCB}" dt="2017-09-28T09:00:43.377" v="210" actId="2696"/>
          <pc:sldLayoutMkLst>
            <pc:docMk/>
            <pc:sldMasterMk cId="0" sldId="2147483687"/>
            <pc:sldLayoutMk cId="0" sldId="2147483689"/>
          </pc:sldLayoutMkLst>
        </pc:sldLayoutChg>
        <pc:sldLayoutChg chg="del">
          <pc:chgData name="Patrick JOBARD" userId="3dc6fa9ea7641507" providerId="LiveId" clId="{33D568B4-9F2B-4962-8B7A-511B73DE9DCB}" dt="2017-09-28T09:00:43.378" v="211" actId="2696"/>
          <pc:sldLayoutMkLst>
            <pc:docMk/>
            <pc:sldMasterMk cId="0" sldId="2147483687"/>
            <pc:sldLayoutMk cId="0" sldId="2147483690"/>
          </pc:sldLayoutMkLst>
        </pc:sldLayoutChg>
        <pc:sldLayoutChg chg="del">
          <pc:chgData name="Patrick JOBARD" userId="3dc6fa9ea7641507" providerId="LiveId" clId="{33D568B4-9F2B-4962-8B7A-511B73DE9DCB}" dt="2017-09-28T09:00:43.379" v="212" actId="2696"/>
          <pc:sldLayoutMkLst>
            <pc:docMk/>
            <pc:sldMasterMk cId="0" sldId="2147483687"/>
            <pc:sldLayoutMk cId="0" sldId="2147483691"/>
          </pc:sldLayoutMkLst>
        </pc:sldLayoutChg>
        <pc:sldLayoutChg chg="del">
          <pc:chgData name="Patrick JOBARD" userId="3dc6fa9ea7641507" providerId="LiveId" clId="{33D568B4-9F2B-4962-8B7A-511B73DE9DCB}" dt="2017-09-28T09:00:43.380" v="213" actId="2696"/>
          <pc:sldLayoutMkLst>
            <pc:docMk/>
            <pc:sldMasterMk cId="0" sldId="2147483687"/>
            <pc:sldLayoutMk cId="0" sldId="2147483692"/>
          </pc:sldLayoutMkLst>
        </pc:sldLayoutChg>
        <pc:sldLayoutChg chg="del">
          <pc:chgData name="Patrick JOBARD" userId="3dc6fa9ea7641507" providerId="LiveId" clId="{33D568B4-9F2B-4962-8B7A-511B73DE9DCB}" dt="2017-09-28T09:00:43.381" v="214" actId="2696"/>
          <pc:sldLayoutMkLst>
            <pc:docMk/>
            <pc:sldMasterMk cId="0" sldId="2147483687"/>
            <pc:sldLayoutMk cId="0" sldId="2147483693"/>
          </pc:sldLayoutMkLst>
        </pc:sldLayoutChg>
        <pc:sldLayoutChg chg="del">
          <pc:chgData name="Patrick JOBARD" userId="3dc6fa9ea7641507" providerId="LiveId" clId="{33D568B4-9F2B-4962-8B7A-511B73DE9DCB}" dt="2017-09-28T09:00:43.382" v="215" actId="2696"/>
          <pc:sldLayoutMkLst>
            <pc:docMk/>
            <pc:sldMasterMk cId="0" sldId="2147483687"/>
            <pc:sldLayoutMk cId="0" sldId="2147483694"/>
          </pc:sldLayoutMkLst>
        </pc:sldLayoutChg>
        <pc:sldLayoutChg chg="del">
          <pc:chgData name="Patrick JOBARD" userId="3dc6fa9ea7641507" providerId="LiveId" clId="{33D568B4-9F2B-4962-8B7A-511B73DE9DCB}" dt="2017-09-28T09:00:43.383" v="216" actId="2696"/>
          <pc:sldLayoutMkLst>
            <pc:docMk/>
            <pc:sldMasterMk cId="0" sldId="2147483687"/>
            <pc:sldLayoutMk cId="0" sldId="2147483695"/>
          </pc:sldLayoutMkLst>
        </pc:sldLayoutChg>
        <pc:sldLayoutChg chg="del">
          <pc:chgData name="Patrick JOBARD" userId="3dc6fa9ea7641507" providerId="LiveId" clId="{33D568B4-9F2B-4962-8B7A-511B73DE9DCB}" dt="2017-09-28T09:00:43.384" v="217" actId="2696"/>
          <pc:sldLayoutMkLst>
            <pc:docMk/>
            <pc:sldMasterMk cId="0" sldId="2147483687"/>
            <pc:sldLayoutMk cId="0" sldId="2147483696"/>
          </pc:sldLayoutMkLst>
        </pc:sldLayoutChg>
        <pc:sldLayoutChg chg="del">
          <pc:chgData name="Patrick JOBARD" userId="3dc6fa9ea7641507" providerId="LiveId" clId="{33D568B4-9F2B-4962-8B7A-511B73DE9DCB}" dt="2017-09-28T09:00:43.384" v="218" actId="2696"/>
          <pc:sldLayoutMkLst>
            <pc:docMk/>
            <pc:sldMasterMk cId="0" sldId="2147483687"/>
            <pc:sldLayoutMk cId="0" sldId="2147483697"/>
          </pc:sldLayoutMkLst>
        </pc:sldLayoutChg>
        <pc:sldLayoutChg chg="del">
          <pc:chgData name="Patrick JOBARD" userId="3dc6fa9ea7641507" providerId="LiveId" clId="{33D568B4-9F2B-4962-8B7A-511B73DE9DCB}" dt="2017-09-28T09:00:43.385" v="219" actId="2696"/>
          <pc:sldLayoutMkLst>
            <pc:docMk/>
            <pc:sldMasterMk cId="0" sldId="2147483687"/>
            <pc:sldLayoutMk cId="0" sldId="2147483698"/>
          </pc:sldLayoutMkLst>
        </pc:sldLayoutChg>
        <pc:sldLayoutChg chg="del">
          <pc:chgData name="Patrick JOBARD" userId="3dc6fa9ea7641507" providerId="LiveId" clId="{33D568B4-9F2B-4962-8B7A-511B73DE9DCB}" dt="2017-09-28T09:00:43.386" v="220" actId="2696"/>
          <pc:sldLayoutMkLst>
            <pc:docMk/>
            <pc:sldMasterMk cId="0" sldId="2147483687"/>
            <pc:sldLayoutMk cId="0" sldId="2147483699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412" v="235" actId="2696"/>
        <pc:sldMasterMkLst>
          <pc:docMk/>
          <pc:sldMasterMk cId="0" sldId="2147483700"/>
        </pc:sldMasterMkLst>
        <pc:sldLayoutChg chg="del">
          <pc:chgData name="Patrick JOBARD" userId="3dc6fa9ea7641507" providerId="LiveId" clId="{33D568B4-9F2B-4962-8B7A-511B73DE9DCB}" dt="2017-09-28T09:00:43.396" v="223" actId="2696"/>
          <pc:sldLayoutMkLst>
            <pc:docMk/>
            <pc:sldMasterMk cId="0" sldId="2147483700"/>
            <pc:sldLayoutMk cId="0" sldId="2147483701"/>
          </pc:sldLayoutMkLst>
        </pc:sldLayoutChg>
        <pc:sldLayoutChg chg="del">
          <pc:chgData name="Patrick JOBARD" userId="3dc6fa9ea7641507" providerId="LiveId" clId="{33D568B4-9F2B-4962-8B7A-511B73DE9DCB}" dt="2017-09-28T09:00:43.398" v="224" actId="2696"/>
          <pc:sldLayoutMkLst>
            <pc:docMk/>
            <pc:sldMasterMk cId="0" sldId="2147483700"/>
            <pc:sldLayoutMk cId="0" sldId="2147483702"/>
          </pc:sldLayoutMkLst>
        </pc:sldLayoutChg>
        <pc:sldLayoutChg chg="del">
          <pc:chgData name="Patrick JOBARD" userId="3dc6fa9ea7641507" providerId="LiveId" clId="{33D568B4-9F2B-4962-8B7A-511B73DE9DCB}" dt="2017-09-28T09:00:43.399" v="225" actId="2696"/>
          <pc:sldLayoutMkLst>
            <pc:docMk/>
            <pc:sldMasterMk cId="0" sldId="2147483700"/>
            <pc:sldLayoutMk cId="0" sldId="2147483703"/>
          </pc:sldLayoutMkLst>
        </pc:sldLayoutChg>
        <pc:sldLayoutChg chg="del">
          <pc:chgData name="Patrick JOBARD" userId="3dc6fa9ea7641507" providerId="LiveId" clId="{33D568B4-9F2B-4962-8B7A-511B73DE9DCB}" dt="2017-09-28T09:00:43.400" v="226" actId="2696"/>
          <pc:sldLayoutMkLst>
            <pc:docMk/>
            <pc:sldMasterMk cId="0" sldId="2147483700"/>
            <pc:sldLayoutMk cId="0" sldId="2147483704"/>
          </pc:sldLayoutMkLst>
        </pc:sldLayoutChg>
        <pc:sldLayoutChg chg="del">
          <pc:chgData name="Patrick JOBARD" userId="3dc6fa9ea7641507" providerId="LiveId" clId="{33D568B4-9F2B-4962-8B7A-511B73DE9DCB}" dt="2017-09-28T09:00:43.401" v="227" actId="2696"/>
          <pc:sldLayoutMkLst>
            <pc:docMk/>
            <pc:sldMasterMk cId="0" sldId="2147483700"/>
            <pc:sldLayoutMk cId="0" sldId="2147483705"/>
          </pc:sldLayoutMkLst>
        </pc:sldLayoutChg>
        <pc:sldLayoutChg chg="del">
          <pc:chgData name="Patrick JOBARD" userId="3dc6fa9ea7641507" providerId="LiveId" clId="{33D568B4-9F2B-4962-8B7A-511B73DE9DCB}" dt="2017-09-28T09:00:43.401" v="228" actId="2696"/>
          <pc:sldLayoutMkLst>
            <pc:docMk/>
            <pc:sldMasterMk cId="0" sldId="2147483700"/>
            <pc:sldLayoutMk cId="0" sldId="2147483706"/>
          </pc:sldLayoutMkLst>
        </pc:sldLayoutChg>
        <pc:sldLayoutChg chg="del">
          <pc:chgData name="Patrick JOBARD" userId="3dc6fa9ea7641507" providerId="LiveId" clId="{33D568B4-9F2B-4962-8B7A-511B73DE9DCB}" dt="2017-09-28T09:00:43.402" v="229" actId="2696"/>
          <pc:sldLayoutMkLst>
            <pc:docMk/>
            <pc:sldMasterMk cId="0" sldId="2147483700"/>
            <pc:sldLayoutMk cId="0" sldId="2147483707"/>
          </pc:sldLayoutMkLst>
        </pc:sldLayoutChg>
        <pc:sldLayoutChg chg="del">
          <pc:chgData name="Patrick JOBARD" userId="3dc6fa9ea7641507" providerId="LiveId" clId="{33D568B4-9F2B-4962-8B7A-511B73DE9DCB}" dt="2017-09-28T09:00:43.403" v="230" actId="2696"/>
          <pc:sldLayoutMkLst>
            <pc:docMk/>
            <pc:sldMasterMk cId="0" sldId="2147483700"/>
            <pc:sldLayoutMk cId="0" sldId="2147483708"/>
          </pc:sldLayoutMkLst>
        </pc:sldLayoutChg>
        <pc:sldLayoutChg chg="del">
          <pc:chgData name="Patrick JOBARD" userId="3dc6fa9ea7641507" providerId="LiveId" clId="{33D568B4-9F2B-4962-8B7A-511B73DE9DCB}" dt="2017-09-28T09:00:43.404" v="231" actId="2696"/>
          <pc:sldLayoutMkLst>
            <pc:docMk/>
            <pc:sldMasterMk cId="0" sldId="2147483700"/>
            <pc:sldLayoutMk cId="0" sldId="2147483709"/>
          </pc:sldLayoutMkLst>
        </pc:sldLayoutChg>
        <pc:sldLayoutChg chg="del">
          <pc:chgData name="Patrick JOBARD" userId="3dc6fa9ea7641507" providerId="LiveId" clId="{33D568B4-9F2B-4962-8B7A-511B73DE9DCB}" dt="2017-09-28T09:00:43.405" v="232" actId="2696"/>
          <pc:sldLayoutMkLst>
            <pc:docMk/>
            <pc:sldMasterMk cId="0" sldId="2147483700"/>
            <pc:sldLayoutMk cId="0" sldId="2147483710"/>
          </pc:sldLayoutMkLst>
        </pc:sldLayoutChg>
        <pc:sldLayoutChg chg="del">
          <pc:chgData name="Patrick JOBARD" userId="3dc6fa9ea7641507" providerId="LiveId" clId="{33D568B4-9F2B-4962-8B7A-511B73DE9DCB}" dt="2017-09-28T09:00:43.406" v="233" actId="2696"/>
          <pc:sldLayoutMkLst>
            <pc:docMk/>
            <pc:sldMasterMk cId="0" sldId="2147483700"/>
            <pc:sldLayoutMk cId="0" sldId="2147483711"/>
          </pc:sldLayoutMkLst>
        </pc:sldLayoutChg>
        <pc:sldLayoutChg chg="del">
          <pc:chgData name="Patrick JOBARD" userId="3dc6fa9ea7641507" providerId="LiveId" clId="{33D568B4-9F2B-4962-8B7A-511B73DE9DCB}" dt="2017-09-28T09:00:43.409" v="234" actId="2696"/>
          <pc:sldLayoutMkLst>
            <pc:docMk/>
            <pc:sldMasterMk cId="0" sldId="2147483700"/>
            <pc:sldLayoutMk cId="0" sldId="2147483712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433" v="249" actId="2696"/>
        <pc:sldMasterMkLst>
          <pc:docMk/>
          <pc:sldMasterMk cId="0" sldId="2147483713"/>
        </pc:sldMasterMkLst>
        <pc:sldLayoutChg chg="del">
          <pc:chgData name="Patrick JOBARD" userId="3dc6fa9ea7641507" providerId="LiveId" clId="{33D568B4-9F2B-4962-8B7A-511B73DE9DCB}" dt="2017-09-28T09:00:43.418" v="237" actId="2696"/>
          <pc:sldLayoutMkLst>
            <pc:docMk/>
            <pc:sldMasterMk cId="0" sldId="2147483713"/>
            <pc:sldLayoutMk cId="0" sldId="2147483714"/>
          </pc:sldLayoutMkLst>
        </pc:sldLayoutChg>
        <pc:sldLayoutChg chg="del">
          <pc:chgData name="Patrick JOBARD" userId="3dc6fa9ea7641507" providerId="LiveId" clId="{33D568B4-9F2B-4962-8B7A-511B73DE9DCB}" dt="2017-09-28T09:00:43.419" v="238" actId="2696"/>
          <pc:sldLayoutMkLst>
            <pc:docMk/>
            <pc:sldMasterMk cId="0" sldId="2147483713"/>
            <pc:sldLayoutMk cId="0" sldId="2147483715"/>
          </pc:sldLayoutMkLst>
        </pc:sldLayoutChg>
        <pc:sldLayoutChg chg="del">
          <pc:chgData name="Patrick JOBARD" userId="3dc6fa9ea7641507" providerId="LiveId" clId="{33D568B4-9F2B-4962-8B7A-511B73DE9DCB}" dt="2017-09-28T09:00:43.421" v="239" actId="2696"/>
          <pc:sldLayoutMkLst>
            <pc:docMk/>
            <pc:sldMasterMk cId="0" sldId="2147483713"/>
            <pc:sldLayoutMk cId="0" sldId="2147483716"/>
          </pc:sldLayoutMkLst>
        </pc:sldLayoutChg>
        <pc:sldLayoutChg chg="del">
          <pc:chgData name="Patrick JOBARD" userId="3dc6fa9ea7641507" providerId="LiveId" clId="{33D568B4-9F2B-4962-8B7A-511B73DE9DCB}" dt="2017-09-28T09:00:43.422" v="240" actId="2696"/>
          <pc:sldLayoutMkLst>
            <pc:docMk/>
            <pc:sldMasterMk cId="0" sldId="2147483713"/>
            <pc:sldLayoutMk cId="0" sldId="2147483717"/>
          </pc:sldLayoutMkLst>
        </pc:sldLayoutChg>
        <pc:sldLayoutChg chg="del">
          <pc:chgData name="Patrick JOBARD" userId="3dc6fa9ea7641507" providerId="LiveId" clId="{33D568B4-9F2B-4962-8B7A-511B73DE9DCB}" dt="2017-09-28T09:00:43.423" v="241" actId="2696"/>
          <pc:sldLayoutMkLst>
            <pc:docMk/>
            <pc:sldMasterMk cId="0" sldId="2147483713"/>
            <pc:sldLayoutMk cId="0" sldId="2147483718"/>
          </pc:sldLayoutMkLst>
        </pc:sldLayoutChg>
        <pc:sldLayoutChg chg="del">
          <pc:chgData name="Patrick JOBARD" userId="3dc6fa9ea7641507" providerId="LiveId" clId="{33D568B4-9F2B-4962-8B7A-511B73DE9DCB}" dt="2017-09-28T09:00:43.425" v="242" actId="2696"/>
          <pc:sldLayoutMkLst>
            <pc:docMk/>
            <pc:sldMasterMk cId="0" sldId="2147483713"/>
            <pc:sldLayoutMk cId="0" sldId="2147483719"/>
          </pc:sldLayoutMkLst>
        </pc:sldLayoutChg>
        <pc:sldLayoutChg chg="del">
          <pc:chgData name="Patrick JOBARD" userId="3dc6fa9ea7641507" providerId="LiveId" clId="{33D568B4-9F2B-4962-8B7A-511B73DE9DCB}" dt="2017-09-28T09:00:43.426" v="243" actId="2696"/>
          <pc:sldLayoutMkLst>
            <pc:docMk/>
            <pc:sldMasterMk cId="0" sldId="2147483713"/>
            <pc:sldLayoutMk cId="0" sldId="2147483720"/>
          </pc:sldLayoutMkLst>
        </pc:sldLayoutChg>
        <pc:sldLayoutChg chg="del">
          <pc:chgData name="Patrick JOBARD" userId="3dc6fa9ea7641507" providerId="LiveId" clId="{33D568B4-9F2B-4962-8B7A-511B73DE9DCB}" dt="2017-09-28T09:00:43.427" v="244" actId="2696"/>
          <pc:sldLayoutMkLst>
            <pc:docMk/>
            <pc:sldMasterMk cId="0" sldId="2147483713"/>
            <pc:sldLayoutMk cId="0" sldId="2147483721"/>
          </pc:sldLayoutMkLst>
        </pc:sldLayoutChg>
        <pc:sldLayoutChg chg="del">
          <pc:chgData name="Patrick JOBARD" userId="3dc6fa9ea7641507" providerId="LiveId" clId="{33D568B4-9F2B-4962-8B7A-511B73DE9DCB}" dt="2017-09-28T09:00:43.428" v="245" actId="2696"/>
          <pc:sldLayoutMkLst>
            <pc:docMk/>
            <pc:sldMasterMk cId="0" sldId="2147483713"/>
            <pc:sldLayoutMk cId="0" sldId="2147483722"/>
          </pc:sldLayoutMkLst>
        </pc:sldLayoutChg>
        <pc:sldLayoutChg chg="del">
          <pc:chgData name="Patrick JOBARD" userId="3dc6fa9ea7641507" providerId="LiveId" clId="{33D568B4-9F2B-4962-8B7A-511B73DE9DCB}" dt="2017-09-28T09:00:43.429" v="246" actId="2696"/>
          <pc:sldLayoutMkLst>
            <pc:docMk/>
            <pc:sldMasterMk cId="0" sldId="2147483713"/>
            <pc:sldLayoutMk cId="0" sldId="2147483723"/>
          </pc:sldLayoutMkLst>
        </pc:sldLayoutChg>
        <pc:sldLayoutChg chg="del">
          <pc:chgData name="Patrick JOBARD" userId="3dc6fa9ea7641507" providerId="LiveId" clId="{33D568B4-9F2B-4962-8B7A-511B73DE9DCB}" dt="2017-09-28T09:00:43.430" v="247" actId="2696"/>
          <pc:sldLayoutMkLst>
            <pc:docMk/>
            <pc:sldMasterMk cId="0" sldId="2147483713"/>
            <pc:sldLayoutMk cId="0" sldId="2147483724"/>
          </pc:sldLayoutMkLst>
        </pc:sldLayoutChg>
        <pc:sldLayoutChg chg="del">
          <pc:chgData name="Patrick JOBARD" userId="3dc6fa9ea7641507" providerId="LiveId" clId="{33D568B4-9F2B-4962-8B7A-511B73DE9DCB}" dt="2017-09-28T09:00:43.431" v="248" actId="2696"/>
          <pc:sldLayoutMkLst>
            <pc:docMk/>
            <pc:sldMasterMk cId="0" sldId="2147483713"/>
            <pc:sldLayoutMk cId="0" sldId="2147483725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455" v="263" actId="2696"/>
        <pc:sldMasterMkLst>
          <pc:docMk/>
          <pc:sldMasterMk cId="0" sldId="2147483726"/>
        </pc:sldMasterMkLst>
        <pc:sldLayoutChg chg="del">
          <pc:chgData name="Patrick JOBARD" userId="3dc6fa9ea7641507" providerId="LiveId" clId="{33D568B4-9F2B-4962-8B7A-511B73DE9DCB}" dt="2017-09-28T09:00:43.437" v="251" actId="2696"/>
          <pc:sldLayoutMkLst>
            <pc:docMk/>
            <pc:sldMasterMk cId="0" sldId="2147483726"/>
            <pc:sldLayoutMk cId="0" sldId="2147483727"/>
          </pc:sldLayoutMkLst>
        </pc:sldLayoutChg>
        <pc:sldLayoutChg chg="del">
          <pc:chgData name="Patrick JOBARD" userId="3dc6fa9ea7641507" providerId="LiveId" clId="{33D568B4-9F2B-4962-8B7A-511B73DE9DCB}" dt="2017-09-28T09:00:43.438" v="252" actId="2696"/>
          <pc:sldLayoutMkLst>
            <pc:docMk/>
            <pc:sldMasterMk cId="0" sldId="2147483726"/>
            <pc:sldLayoutMk cId="0" sldId="2147483728"/>
          </pc:sldLayoutMkLst>
        </pc:sldLayoutChg>
        <pc:sldLayoutChg chg="del">
          <pc:chgData name="Patrick JOBARD" userId="3dc6fa9ea7641507" providerId="LiveId" clId="{33D568B4-9F2B-4962-8B7A-511B73DE9DCB}" dt="2017-09-28T09:00:43.439" v="253" actId="2696"/>
          <pc:sldLayoutMkLst>
            <pc:docMk/>
            <pc:sldMasterMk cId="0" sldId="2147483726"/>
            <pc:sldLayoutMk cId="0" sldId="2147483729"/>
          </pc:sldLayoutMkLst>
        </pc:sldLayoutChg>
        <pc:sldLayoutChg chg="del">
          <pc:chgData name="Patrick JOBARD" userId="3dc6fa9ea7641507" providerId="LiveId" clId="{33D568B4-9F2B-4962-8B7A-511B73DE9DCB}" dt="2017-09-28T09:00:43.441" v="254" actId="2696"/>
          <pc:sldLayoutMkLst>
            <pc:docMk/>
            <pc:sldMasterMk cId="0" sldId="2147483726"/>
            <pc:sldLayoutMk cId="0" sldId="2147483730"/>
          </pc:sldLayoutMkLst>
        </pc:sldLayoutChg>
        <pc:sldLayoutChg chg="del">
          <pc:chgData name="Patrick JOBARD" userId="3dc6fa9ea7641507" providerId="LiveId" clId="{33D568B4-9F2B-4962-8B7A-511B73DE9DCB}" dt="2017-09-28T09:00:43.443" v="255" actId="2696"/>
          <pc:sldLayoutMkLst>
            <pc:docMk/>
            <pc:sldMasterMk cId="0" sldId="2147483726"/>
            <pc:sldLayoutMk cId="0" sldId="2147483731"/>
          </pc:sldLayoutMkLst>
        </pc:sldLayoutChg>
        <pc:sldLayoutChg chg="del">
          <pc:chgData name="Patrick JOBARD" userId="3dc6fa9ea7641507" providerId="LiveId" clId="{33D568B4-9F2B-4962-8B7A-511B73DE9DCB}" dt="2017-09-28T09:00:43.444" v="256" actId="2696"/>
          <pc:sldLayoutMkLst>
            <pc:docMk/>
            <pc:sldMasterMk cId="0" sldId="2147483726"/>
            <pc:sldLayoutMk cId="0" sldId="2147483732"/>
          </pc:sldLayoutMkLst>
        </pc:sldLayoutChg>
        <pc:sldLayoutChg chg="del">
          <pc:chgData name="Patrick JOBARD" userId="3dc6fa9ea7641507" providerId="LiveId" clId="{33D568B4-9F2B-4962-8B7A-511B73DE9DCB}" dt="2017-09-28T09:00:43.445" v="257" actId="2696"/>
          <pc:sldLayoutMkLst>
            <pc:docMk/>
            <pc:sldMasterMk cId="0" sldId="2147483726"/>
            <pc:sldLayoutMk cId="0" sldId="2147483733"/>
          </pc:sldLayoutMkLst>
        </pc:sldLayoutChg>
        <pc:sldLayoutChg chg="del">
          <pc:chgData name="Patrick JOBARD" userId="3dc6fa9ea7641507" providerId="LiveId" clId="{33D568B4-9F2B-4962-8B7A-511B73DE9DCB}" dt="2017-09-28T09:00:43.446" v="258" actId="2696"/>
          <pc:sldLayoutMkLst>
            <pc:docMk/>
            <pc:sldMasterMk cId="0" sldId="2147483726"/>
            <pc:sldLayoutMk cId="0" sldId="2147483734"/>
          </pc:sldLayoutMkLst>
        </pc:sldLayoutChg>
        <pc:sldLayoutChg chg="del">
          <pc:chgData name="Patrick JOBARD" userId="3dc6fa9ea7641507" providerId="LiveId" clId="{33D568B4-9F2B-4962-8B7A-511B73DE9DCB}" dt="2017-09-28T09:00:43.448" v="259" actId="2696"/>
          <pc:sldLayoutMkLst>
            <pc:docMk/>
            <pc:sldMasterMk cId="0" sldId="2147483726"/>
            <pc:sldLayoutMk cId="0" sldId="2147483735"/>
          </pc:sldLayoutMkLst>
        </pc:sldLayoutChg>
        <pc:sldLayoutChg chg="del">
          <pc:chgData name="Patrick JOBARD" userId="3dc6fa9ea7641507" providerId="LiveId" clId="{33D568B4-9F2B-4962-8B7A-511B73DE9DCB}" dt="2017-09-28T09:00:43.449" v="260" actId="2696"/>
          <pc:sldLayoutMkLst>
            <pc:docMk/>
            <pc:sldMasterMk cId="0" sldId="2147483726"/>
            <pc:sldLayoutMk cId="0" sldId="2147483736"/>
          </pc:sldLayoutMkLst>
        </pc:sldLayoutChg>
        <pc:sldLayoutChg chg="del">
          <pc:chgData name="Patrick JOBARD" userId="3dc6fa9ea7641507" providerId="LiveId" clId="{33D568B4-9F2B-4962-8B7A-511B73DE9DCB}" dt="2017-09-28T09:00:43.450" v="261" actId="2696"/>
          <pc:sldLayoutMkLst>
            <pc:docMk/>
            <pc:sldMasterMk cId="0" sldId="2147483726"/>
            <pc:sldLayoutMk cId="0" sldId="2147483737"/>
          </pc:sldLayoutMkLst>
        </pc:sldLayoutChg>
        <pc:sldLayoutChg chg="del">
          <pc:chgData name="Patrick JOBARD" userId="3dc6fa9ea7641507" providerId="LiveId" clId="{33D568B4-9F2B-4962-8B7A-511B73DE9DCB}" dt="2017-09-28T09:00:43.452" v="262" actId="2696"/>
          <pc:sldLayoutMkLst>
            <pc:docMk/>
            <pc:sldMasterMk cId="0" sldId="2147483726"/>
            <pc:sldLayoutMk cId="0" sldId="2147483738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473" v="277" actId="2696"/>
        <pc:sldMasterMkLst>
          <pc:docMk/>
          <pc:sldMasterMk cId="0" sldId="2147483739"/>
        </pc:sldMasterMkLst>
        <pc:sldLayoutChg chg="del">
          <pc:chgData name="Patrick JOBARD" userId="3dc6fa9ea7641507" providerId="LiveId" clId="{33D568B4-9F2B-4962-8B7A-511B73DE9DCB}" dt="2017-09-28T09:00:43.461" v="265" actId="2696"/>
          <pc:sldLayoutMkLst>
            <pc:docMk/>
            <pc:sldMasterMk cId="0" sldId="2147483739"/>
            <pc:sldLayoutMk cId="0" sldId="2147483740"/>
          </pc:sldLayoutMkLst>
        </pc:sldLayoutChg>
        <pc:sldLayoutChg chg="del">
          <pc:chgData name="Patrick JOBARD" userId="3dc6fa9ea7641507" providerId="LiveId" clId="{33D568B4-9F2B-4962-8B7A-511B73DE9DCB}" dt="2017-09-28T09:00:43.462" v="266" actId="2696"/>
          <pc:sldLayoutMkLst>
            <pc:docMk/>
            <pc:sldMasterMk cId="0" sldId="2147483739"/>
            <pc:sldLayoutMk cId="0" sldId="2147483741"/>
          </pc:sldLayoutMkLst>
        </pc:sldLayoutChg>
        <pc:sldLayoutChg chg="del">
          <pc:chgData name="Patrick JOBARD" userId="3dc6fa9ea7641507" providerId="LiveId" clId="{33D568B4-9F2B-4962-8B7A-511B73DE9DCB}" dt="2017-09-28T09:00:43.463" v="267" actId="2696"/>
          <pc:sldLayoutMkLst>
            <pc:docMk/>
            <pc:sldMasterMk cId="0" sldId="2147483739"/>
            <pc:sldLayoutMk cId="0" sldId="2147483742"/>
          </pc:sldLayoutMkLst>
        </pc:sldLayoutChg>
        <pc:sldLayoutChg chg="del">
          <pc:chgData name="Patrick JOBARD" userId="3dc6fa9ea7641507" providerId="LiveId" clId="{33D568B4-9F2B-4962-8B7A-511B73DE9DCB}" dt="2017-09-28T09:00:43.464" v="268" actId="2696"/>
          <pc:sldLayoutMkLst>
            <pc:docMk/>
            <pc:sldMasterMk cId="0" sldId="2147483739"/>
            <pc:sldLayoutMk cId="0" sldId="2147483743"/>
          </pc:sldLayoutMkLst>
        </pc:sldLayoutChg>
        <pc:sldLayoutChg chg="del">
          <pc:chgData name="Patrick JOBARD" userId="3dc6fa9ea7641507" providerId="LiveId" clId="{33D568B4-9F2B-4962-8B7A-511B73DE9DCB}" dt="2017-09-28T09:00:43.464" v="269" actId="2696"/>
          <pc:sldLayoutMkLst>
            <pc:docMk/>
            <pc:sldMasterMk cId="0" sldId="2147483739"/>
            <pc:sldLayoutMk cId="0" sldId="2147483744"/>
          </pc:sldLayoutMkLst>
        </pc:sldLayoutChg>
        <pc:sldLayoutChg chg="del">
          <pc:chgData name="Patrick JOBARD" userId="3dc6fa9ea7641507" providerId="LiveId" clId="{33D568B4-9F2B-4962-8B7A-511B73DE9DCB}" dt="2017-09-28T09:00:43.465" v="270" actId="2696"/>
          <pc:sldLayoutMkLst>
            <pc:docMk/>
            <pc:sldMasterMk cId="0" sldId="2147483739"/>
            <pc:sldLayoutMk cId="0" sldId="2147483745"/>
          </pc:sldLayoutMkLst>
        </pc:sldLayoutChg>
        <pc:sldLayoutChg chg="del">
          <pc:chgData name="Patrick JOBARD" userId="3dc6fa9ea7641507" providerId="LiveId" clId="{33D568B4-9F2B-4962-8B7A-511B73DE9DCB}" dt="2017-09-28T09:00:43.466" v="271" actId="2696"/>
          <pc:sldLayoutMkLst>
            <pc:docMk/>
            <pc:sldMasterMk cId="0" sldId="2147483739"/>
            <pc:sldLayoutMk cId="0" sldId="2147483746"/>
          </pc:sldLayoutMkLst>
        </pc:sldLayoutChg>
        <pc:sldLayoutChg chg="del">
          <pc:chgData name="Patrick JOBARD" userId="3dc6fa9ea7641507" providerId="LiveId" clId="{33D568B4-9F2B-4962-8B7A-511B73DE9DCB}" dt="2017-09-28T09:00:43.467" v="272" actId="2696"/>
          <pc:sldLayoutMkLst>
            <pc:docMk/>
            <pc:sldMasterMk cId="0" sldId="2147483739"/>
            <pc:sldLayoutMk cId="0" sldId="2147483747"/>
          </pc:sldLayoutMkLst>
        </pc:sldLayoutChg>
        <pc:sldLayoutChg chg="del">
          <pc:chgData name="Patrick JOBARD" userId="3dc6fa9ea7641507" providerId="LiveId" clId="{33D568B4-9F2B-4962-8B7A-511B73DE9DCB}" dt="2017-09-28T09:00:43.468" v="273" actId="2696"/>
          <pc:sldLayoutMkLst>
            <pc:docMk/>
            <pc:sldMasterMk cId="0" sldId="2147483739"/>
            <pc:sldLayoutMk cId="0" sldId="2147483748"/>
          </pc:sldLayoutMkLst>
        </pc:sldLayoutChg>
        <pc:sldLayoutChg chg="del">
          <pc:chgData name="Patrick JOBARD" userId="3dc6fa9ea7641507" providerId="LiveId" clId="{33D568B4-9F2B-4962-8B7A-511B73DE9DCB}" dt="2017-09-28T09:00:43.468" v="274" actId="2696"/>
          <pc:sldLayoutMkLst>
            <pc:docMk/>
            <pc:sldMasterMk cId="0" sldId="2147483739"/>
            <pc:sldLayoutMk cId="0" sldId="2147483749"/>
          </pc:sldLayoutMkLst>
        </pc:sldLayoutChg>
        <pc:sldLayoutChg chg="del">
          <pc:chgData name="Patrick JOBARD" userId="3dc6fa9ea7641507" providerId="LiveId" clId="{33D568B4-9F2B-4962-8B7A-511B73DE9DCB}" dt="2017-09-28T09:00:43.469" v="275" actId="2696"/>
          <pc:sldLayoutMkLst>
            <pc:docMk/>
            <pc:sldMasterMk cId="0" sldId="2147483739"/>
            <pc:sldLayoutMk cId="0" sldId="2147483750"/>
          </pc:sldLayoutMkLst>
        </pc:sldLayoutChg>
        <pc:sldLayoutChg chg="del">
          <pc:chgData name="Patrick JOBARD" userId="3dc6fa9ea7641507" providerId="LiveId" clId="{33D568B4-9F2B-4962-8B7A-511B73DE9DCB}" dt="2017-09-28T09:00:43.470" v="276" actId="2696"/>
          <pc:sldLayoutMkLst>
            <pc:docMk/>
            <pc:sldMasterMk cId="0" sldId="2147483739"/>
            <pc:sldLayoutMk cId="0" sldId="2147483751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492" v="291" actId="2696"/>
        <pc:sldMasterMkLst>
          <pc:docMk/>
          <pc:sldMasterMk cId="0" sldId="2147483752"/>
        </pc:sldMasterMkLst>
        <pc:sldLayoutChg chg="del">
          <pc:chgData name="Patrick JOBARD" userId="3dc6fa9ea7641507" providerId="LiveId" clId="{33D568B4-9F2B-4962-8B7A-511B73DE9DCB}" dt="2017-09-28T09:00:43.479" v="279" actId="2696"/>
          <pc:sldLayoutMkLst>
            <pc:docMk/>
            <pc:sldMasterMk cId="0" sldId="2147483752"/>
            <pc:sldLayoutMk cId="0" sldId="2147483753"/>
          </pc:sldLayoutMkLst>
        </pc:sldLayoutChg>
        <pc:sldLayoutChg chg="del">
          <pc:chgData name="Patrick JOBARD" userId="3dc6fa9ea7641507" providerId="LiveId" clId="{33D568B4-9F2B-4962-8B7A-511B73DE9DCB}" dt="2017-09-28T09:00:43.480" v="280" actId="2696"/>
          <pc:sldLayoutMkLst>
            <pc:docMk/>
            <pc:sldMasterMk cId="0" sldId="2147483752"/>
            <pc:sldLayoutMk cId="0" sldId="2147483754"/>
          </pc:sldLayoutMkLst>
        </pc:sldLayoutChg>
        <pc:sldLayoutChg chg="del">
          <pc:chgData name="Patrick JOBARD" userId="3dc6fa9ea7641507" providerId="LiveId" clId="{33D568B4-9F2B-4962-8B7A-511B73DE9DCB}" dt="2017-09-28T09:00:43.481" v="281" actId="2696"/>
          <pc:sldLayoutMkLst>
            <pc:docMk/>
            <pc:sldMasterMk cId="0" sldId="2147483752"/>
            <pc:sldLayoutMk cId="0" sldId="2147483755"/>
          </pc:sldLayoutMkLst>
        </pc:sldLayoutChg>
        <pc:sldLayoutChg chg="del">
          <pc:chgData name="Patrick JOBARD" userId="3dc6fa9ea7641507" providerId="LiveId" clId="{33D568B4-9F2B-4962-8B7A-511B73DE9DCB}" dt="2017-09-28T09:00:43.481" v="282" actId="2696"/>
          <pc:sldLayoutMkLst>
            <pc:docMk/>
            <pc:sldMasterMk cId="0" sldId="2147483752"/>
            <pc:sldLayoutMk cId="0" sldId="2147483756"/>
          </pc:sldLayoutMkLst>
        </pc:sldLayoutChg>
        <pc:sldLayoutChg chg="del">
          <pc:chgData name="Patrick JOBARD" userId="3dc6fa9ea7641507" providerId="LiveId" clId="{33D568B4-9F2B-4962-8B7A-511B73DE9DCB}" dt="2017-09-28T09:00:43.482" v="283" actId="2696"/>
          <pc:sldLayoutMkLst>
            <pc:docMk/>
            <pc:sldMasterMk cId="0" sldId="2147483752"/>
            <pc:sldLayoutMk cId="0" sldId="2147483757"/>
          </pc:sldLayoutMkLst>
        </pc:sldLayoutChg>
        <pc:sldLayoutChg chg="del">
          <pc:chgData name="Patrick JOBARD" userId="3dc6fa9ea7641507" providerId="LiveId" clId="{33D568B4-9F2B-4962-8B7A-511B73DE9DCB}" dt="2017-09-28T09:00:43.483" v="284" actId="2696"/>
          <pc:sldLayoutMkLst>
            <pc:docMk/>
            <pc:sldMasterMk cId="0" sldId="2147483752"/>
            <pc:sldLayoutMk cId="0" sldId="2147483758"/>
          </pc:sldLayoutMkLst>
        </pc:sldLayoutChg>
        <pc:sldLayoutChg chg="del">
          <pc:chgData name="Patrick JOBARD" userId="3dc6fa9ea7641507" providerId="LiveId" clId="{33D568B4-9F2B-4962-8B7A-511B73DE9DCB}" dt="2017-09-28T09:00:43.484" v="285" actId="2696"/>
          <pc:sldLayoutMkLst>
            <pc:docMk/>
            <pc:sldMasterMk cId="0" sldId="2147483752"/>
            <pc:sldLayoutMk cId="0" sldId="2147483759"/>
          </pc:sldLayoutMkLst>
        </pc:sldLayoutChg>
        <pc:sldLayoutChg chg="del">
          <pc:chgData name="Patrick JOBARD" userId="3dc6fa9ea7641507" providerId="LiveId" clId="{33D568B4-9F2B-4962-8B7A-511B73DE9DCB}" dt="2017-09-28T09:00:43.485" v="286" actId="2696"/>
          <pc:sldLayoutMkLst>
            <pc:docMk/>
            <pc:sldMasterMk cId="0" sldId="2147483752"/>
            <pc:sldLayoutMk cId="0" sldId="2147483760"/>
          </pc:sldLayoutMkLst>
        </pc:sldLayoutChg>
        <pc:sldLayoutChg chg="del">
          <pc:chgData name="Patrick JOBARD" userId="3dc6fa9ea7641507" providerId="LiveId" clId="{33D568B4-9F2B-4962-8B7A-511B73DE9DCB}" dt="2017-09-28T09:00:43.485" v="287" actId="2696"/>
          <pc:sldLayoutMkLst>
            <pc:docMk/>
            <pc:sldMasterMk cId="0" sldId="2147483752"/>
            <pc:sldLayoutMk cId="0" sldId="2147483761"/>
          </pc:sldLayoutMkLst>
        </pc:sldLayoutChg>
        <pc:sldLayoutChg chg="del">
          <pc:chgData name="Patrick JOBARD" userId="3dc6fa9ea7641507" providerId="LiveId" clId="{33D568B4-9F2B-4962-8B7A-511B73DE9DCB}" dt="2017-09-28T09:00:43.486" v="288" actId="2696"/>
          <pc:sldLayoutMkLst>
            <pc:docMk/>
            <pc:sldMasterMk cId="0" sldId="2147483752"/>
            <pc:sldLayoutMk cId="0" sldId="2147483762"/>
          </pc:sldLayoutMkLst>
        </pc:sldLayoutChg>
        <pc:sldLayoutChg chg="del">
          <pc:chgData name="Patrick JOBARD" userId="3dc6fa9ea7641507" providerId="LiveId" clId="{33D568B4-9F2B-4962-8B7A-511B73DE9DCB}" dt="2017-09-28T09:00:43.487" v="289" actId="2696"/>
          <pc:sldLayoutMkLst>
            <pc:docMk/>
            <pc:sldMasterMk cId="0" sldId="2147483752"/>
            <pc:sldLayoutMk cId="0" sldId="2147483763"/>
          </pc:sldLayoutMkLst>
        </pc:sldLayoutChg>
        <pc:sldLayoutChg chg="del">
          <pc:chgData name="Patrick JOBARD" userId="3dc6fa9ea7641507" providerId="LiveId" clId="{33D568B4-9F2B-4962-8B7A-511B73DE9DCB}" dt="2017-09-28T09:00:43.488" v="290" actId="2696"/>
          <pc:sldLayoutMkLst>
            <pc:docMk/>
            <pc:sldMasterMk cId="0" sldId="2147483752"/>
            <pc:sldLayoutMk cId="0" sldId="2147483764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510" v="305" actId="2696"/>
        <pc:sldMasterMkLst>
          <pc:docMk/>
          <pc:sldMasterMk cId="0" sldId="2147483765"/>
        </pc:sldMasterMkLst>
        <pc:sldLayoutChg chg="del">
          <pc:chgData name="Patrick JOBARD" userId="3dc6fa9ea7641507" providerId="LiveId" clId="{33D568B4-9F2B-4962-8B7A-511B73DE9DCB}" dt="2017-09-28T09:00:43.496" v="293" actId="2696"/>
          <pc:sldLayoutMkLst>
            <pc:docMk/>
            <pc:sldMasterMk cId="0" sldId="2147483765"/>
            <pc:sldLayoutMk cId="0" sldId="2147483766"/>
          </pc:sldLayoutMkLst>
        </pc:sldLayoutChg>
        <pc:sldLayoutChg chg="del">
          <pc:chgData name="Patrick JOBARD" userId="3dc6fa9ea7641507" providerId="LiveId" clId="{33D568B4-9F2B-4962-8B7A-511B73DE9DCB}" dt="2017-09-28T09:00:43.497" v="294" actId="2696"/>
          <pc:sldLayoutMkLst>
            <pc:docMk/>
            <pc:sldMasterMk cId="0" sldId="2147483765"/>
            <pc:sldLayoutMk cId="0" sldId="2147483767"/>
          </pc:sldLayoutMkLst>
        </pc:sldLayoutChg>
        <pc:sldLayoutChg chg="del">
          <pc:chgData name="Patrick JOBARD" userId="3dc6fa9ea7641507" providerId="LiveId" clId="{33D568B4-9F2B-4962-8B7A-511B73DE9DCB}" dt="2017-09-28T09:00:43.498" v="295" actId="2696"/>
          <pc:sldLayoutMkLst>
            <pc:docMk/>
            <pc:sldMasterMk cId="0" sldId="2147483765"/>
            <pc:sldLayoutMk cId="0" sldId="2147483768"/>
          </pc:sldLayoutMkLst>
        </pc:sldLayoutChg>
        <pc:sldLayoutChg chg="del">
          <pc:chgData name="Patrick JOBARD" userId="3dc6fa9ea7641507" providerId="LiveId" clId="{33D568B4-9F2B-4962-8B7A-511B73DE9DCB}" dt="2017-09-28T09:00:43.499" v="296" actId="2696"/>
          <pc:sldLayoutMkLst>
            <pc:docMk/>
            <pc:sldMasterMk cId="0" sldId="2147483765"/>
            <pc:sldLayoutMk cId="0" sldId="2147483769"/>
          </pc:sldLayoutMkLst>
        </pc:sldLayoutChg>
        <pc:sldLayoutChg chg="del">
          <pc:chgData name="Patrick JOBARD" userId="3dc6fa9ea7641507" providerId="LiveId" clId="{33D568B4-9F2B-4962-8B7A-511B73DE9DCB}" dt="2017-09-28T09:00:43.500" v="297" actId="2696"/>
          <pc:sldLayoutMkLst>
            <pc:docMk/>
            <pc:sldMasterMk cId="0" sldId="2147483765"/>
            <pc:sldLayoutMk cId="0" sldId="2147483770"/>
          </pc:sldLayoutMkLst>
        </pc:sldLayoutChg>
        <pc:sldLayoutChg chg="del">
          <pc:chgData name="Patrick JOBARD" userId="3dc6fa9ea7641507" providerId="LiveId" clId="{33D568B4-9F2B-4962-8B7A-511B73DE9DCB}" dt="2017-09-28T09:00:43.500" v="298" actId="2696"/>
          <pc:sldLayoutMkLst>
            <pc:docMk/>
            <pc:sldMasterMk cId="0" sldId="2147483765"/>
            <pc:sldLayoutMk cId="0" sldId="2147483771"/>
          </pc:sldLayoutMkLst>
        </pc:sldLayoutChg>
        <pc:sldLayoutChg chg="del">
          <pc:chgData name="Patrick JOBARD" userId="3dc6fa9ea7641507" providerId="LiveId" clId="{33D568B4-9F2B-4962-8B7A-511B73DE9DCB}" dt="2017-09-28T09:00:43.501" v="299" actId="2696"/>
          <pc:sldLayoutMkLst>
            <pc:docMk/>
            <pc:sldMasterMk cId="0" sldId="2147483765"/>
            <pc:sldLayoutMk cId="0" sldId="2147483772"/>
          </pc:sldLayoutMkLst>
        </pc:sldLayoutChg>
        <pc:sldLayoutChg chg="del">
          <pc:chgData name="Patrick JOBARD" userId="3dc6fa9ea7641507" providerId="LiveId" clId="{33D568B4-9F2B-4962-8B7A-511B73DE9DCB}" dt="2017-09-28T09:00:43.502" v="300" actId="2696"/>
          <pc:sldLayoutMkLst>
            <pc:docMk/>
            <pc:sldMasterMk cId="0" sldId="2147483765"/>
            <pc:sldLayoutMk cId="0" sldId="2147483773"/>
          </pc:sldLayoutMkLst>
        </pc:sldLayoutChg>
        <pc:sldLayoutChg chg="del">
          <pc:chgData name="Patrick JOBARD" userId="3dc6fa9ea7641507" providerId="LiveId" clId="{33D568B4-9F2B-4962-8B7A-511B73DE9DCB}" dt="2017-09-28T09:00:43.503" v="301" actId="2696"/>
          <pc:sldLayoutMkLst>
            <pc:docMk/>
            <pc:sldMasterMk cId="0" sldId="2147483765"/>
            <pc:sldLayoutMk cId="0" sldId="2147483774"/>
          </pc:sldLayoutMkLst>
        </pc:sldLayoutChg>
        <pc:sldLayoutChg chg="del">
          <pc:chgData name="Patrick JOBARD" userId="3dc6fa9ea7641507" providerId="LiveId" clId="{33D568B4-9F2B-4962-8B7A-511B73DE9DCB}" dt="2017-09-28T09:00:43.504" v="302" actId="2696"/>
          <pc:sldLayoutMkLst>
            <pc:docMk/>
            <pc:sldMasterMk cId="0" sldId="2147483765"/>
            <pc:sldLayoutMk cId="0" sldId="2147483775"/>
          </pc:sldLayoutMkLst>
        </pc:sldLayoutChg>
        <pc:sldLayoutChg chg="del">
          <pc:chgData name="Patrick JOBARD" userId="3dc6fa9ea7641507" providerId="LiveId" clId="{33D568B4-9F2B-4962-8B7A-511B73DE9DCB}" dt="2017-09-28T09:00:43.505" v="303" actId="2696"/>
          <pc:sldLayoutMkLst>
            <pc:docMk/>
            <pc:sldMasterMk cId="0" sldId="2147483765"/>
            <pc:sldLayoutMk cId="0" sldId="2147483776"/>
          </pc:sldLayoutMkLst>
        </pc:sldLayoutChg>
        <pc:sldLayoutChg chg="del">
          <pc:chgData name="Patrick JOBARD" userId="3dc6fa9ea7641507" providerId="LiveId" clId="{33D568B4-9F2B-4962-8B7A-511B73DE9DCB}" dt="2017-09-28T09:00:43.506" v="304" actId="2696"/>
          <pc:sldLayoutMkLst>
            <pc:docMk/>
            <pc:sldMasterMk cId="0" sldId="2147483765"/>
            <pc:sldLayoutMk cId="0" sldId="2147483777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530" v="319" actId="2696"/>
        <pc:sldMasterMkLst>
          <pc:docMk/>
          <pc:sldMasterMk cId="0" sldId="2147483778"/>
        </pc:sldMasterMkLst>
        <pc:sldLayoutChg chg="del">
          <pc:chgData name="Patrick JOBARD" userId="3dc6fa9ea7641507" providerId="LiveId" clId="{33D568B4-9F2B-4962-8B7A-511B73DE9DCB}" dt="2017-09-28T09:00:43.516" v="307" actId="2696"/>
          <pc:sldLayoutMkLst>
            <pc:docMk/>
            <pc:sldMasterMk cId="0" sldId="2147483778"/>
            <pc:sldLayoutMk cId="0" sldId="2147483779"/>
          </pc:sldLayoutMkLst>
        </pc:sldLayoutChg>
        <pc:sldLayoutChg chg="del">
          <pc:chgData name="Patrick JOBARD" userId="3dc6fa9ea7641507" providerId="LiveId" clId="{33D568B4-9F2B-4962-8B7A-511B73DE9DCB}" dt="2017-09-28T09:00:43.517" v="308" actId="2696"/>
          <pc:sldLayoutMkLst>
            <pc:docMk/>
            <pc:sldMasterMk cId="0" sldId="2147483778"/>
            <pc:sldLayoutMk cId="0" sldId="2147483780"/>
          </pc:sldLayoutMkLst>
        </pc:sldLayoutChg>
        <pc:sldLayoutChg chg="del">
          <pc:chgData name="Patrick JOBARD" userId="3dc6fa9ea7641507" providerId="LiveId" clId="{33D568B4-9F2B-4962-8B7A-511B73DE9DCB}" dt="2017-09-28T09:00:43.517" v="309" actId="2696"/>
          <pc:sldLayoutMkLst>
            <pc:docMk/>
            <pc:sldMasterMk cId="0" sldId="2147483778"/>
            <pc:sldLayoutMk cId="0" sldId="2147483781"/>
          </pc:sldLayoutMkLst>
        </pc:sldLayoutChg>
        <pc:sldLayoutChg chg="del">
          <pc:chgData name="Patrick JOBARD" userId="3dc6fa9ea7641507" providerId="LiveId" clId="{33D568B4-9F2B-4962-8B7A-511B73DE9DCB}" dt="2017-09-28T09:00:43.518" v="310" actId="2696"/>
          <pc:sldLayoutMkLst>
            <pc:docMk/>
            <pc:sldMasterMk cId="0" sldId="2147483778"/>
            <pc:sldLayoutMk cId="0" sldId="2147483782"/>
          </pc:sldLayoutMkLst>
        </pc:sldLayoutChg>
        <pc:sldLayoutChg chg="del">
          <pc:chgData name="Patrick JOBARD" userId="3dc6fa9ea7641507" providerId="LiveId" clId="{33D568B4-9F2B-4962-8B7A-511B73DE9DCB}" dt="2017-09-28T09:00:43.519" v="311" actId="2696"/>
          <pc:sldLayoutMkLst>
            <pc:docMk/>
            <pc:sldMasterMk cId="0" sldId="2147483778"/>
            <pc:sldLayoutMk cId="0" sldId="2147483783"/>
          </pc:sldLayoutMkLst>
        </pc:sldLayoutChg>
        <pc:sldLayoutChg chg="del">
          <pc:chgData name="Patrick JOBARD" userId="3dc6fa9ea7641507" providerId="LiveId" clId="{33D568B4-9F2B-4962-8B7A-511B73DE9DCB}" dt="2017-09-28T09:00:43.520" v="312" actId="2696"/>
          <pc:sldLayoutMkLst>
            <pc:docMk/>
            <pc:sldMasterMk cId="0" sldId="2147483778"/>
            <pc:sldLayoutMk cId="0" sldId="2147483784"/>
          </pc:sldLayoutMkLst>
        </pc:sldLayoutChg>
        <pc:sldLayoutChg chg="del">
          <pc:chgData name="Patrick JOBARD" userId="3dc6fa9ea7641507" providerId="LiveId" clId="{33D568B4-9F2B-4962-8B7A-511B73DE9DCB}" dt="2017-09-28T09:00:43.520" v="313" actId="2696"/>
          <pc:sldLayoutMkLst>
            <pc:docMk/>
            <pc:sldMasterMk cId="0" sldId="2147483778"/>
            <pc:sldLayoutMk cId="0" sldId="2147483785"/>
          </pc:sldLayoutMkLst>
        </pc:sldLayoutChg>
        <pc:sldLayoutChg chg="del">
          <pc:chgData name="Patrick JOBARD" userId="3dc6fa9ea7641507" providerId="LiveId" clId="{33D568B4-9F2B-4962-8B7A-511B73DE9DCB}" dt="2017-09-28T09:00:43.521" v="314" actId="2696"/>
          <pc:sldLayoutMkLst>
            <pc:docMk/>
            <pc:sldMasterMk cId="0" sldId="2147483778"/>
            <pc:sldLayoutMk cId="0" sldId="2147483786"/>
          </pc:sldLayoutMkLst>
        </pc:sldLayoutChg>
        <pc:sldLayoutChg chg="del">
          <pc:chgData name="Patrick JOBARD" userId="3dc6fa9ea7641507" providerId="LiveId" clId="{33D568B4-9F2B-4962-8B7A-511B73DE9DCB}" dt="2017-09-28T09:00:43.522" v="315" actId="2696"/>
          <pc:sldLayoutMkLst>
            <pc:docMk/>
            <pc:sldMasterMk cId="0" sldId="2147483778"/>
            <pc:sldLayoutMk cId="0" sldId="2147483787"/>
          </pc:sldLayoutMkLst>
        </pc:sldLayoutChg>
        <pc:sldLayoutChg chg="del">
          <pc:chgData name="Patrick JOBARD" userId="3dc6fa9ea7641507" providerId="LiveId" clId="{33D568B4-9F2B-4962-8B7A-511B73DE9DCB}" dt="2017-09-28T09:00:43.523" v="316" actId="2696"/>
          <pc:sldLayoutMkLst>
            <pc:docMk/>
            <pc:sldMasterMk cId="0" sldId="2147483778"/>
            <pc:sldLayoutMk cId="0" sldId="2147483788"/>
          </pc:sldLayoutMkLst>
        </pc:sldLayoutChg>
        <pc:sldLayoutChg chg="del">
          <pc:chgData name="Patrick JOBARD" userId="3dc6fa9ea7641507" providerId="LiveId" clId="{33D568B4-9F2B-4962-8B7A-511B73DE9DCB}" dt="2017-09-28T09:00:43.526" v="317" actId="2696"/>
          <pc:sldLayoutMkLst>
            <pc:docMk/>
            <pc:sldMasterMk cId="0" sldId="2147483778"/>
            <pc:sldLayoutMk cId="0" sldId="2147483789"/>
          </pc:sldLayoutMkLst>
        </pc:sldLayoutChg>
        <pc:sldLayoutChg chg="del">
          <pc:chgData name="Patrick JOBARD" userId="3dc6fa9ea7641507" providerId="LiveId" clId="{33D568B4-9F2B-4962-8B7A-511B73DE9DCB}" dt="2017-09-28T09:00:43.528" v="318" actId="2696"/>
          <pc:sldLayoutMkLst>
            <pc:docMk/>
            <pc:sldMasterMk cId="0" sldId="2147483778"/>
            <pc:sldLayoutMk cId="0" sldId="2147483790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550" v="333" actId="2696"/>
        <pc:sldMasterMkLst>
          <pc:docMk/>
          <pc:sldMasterMk cId="0" sldId="2147483791"/>
        </pc:sldMasterMkLst>
        <pc:sldLayoutChg chg="del">
          <pc:chgData name="Patrick JOBARD" userId="3dc6fa9ea7641507" providerId="LiveId" clId="{33D568B4-9F2B-4962-8B7A-511B73DE9DCB}" dt="2017-09-28T09:00:43.535" v="321" actId="2696"/>
          <pc:sldLayoutMkLst>
            <pc:docMk/>
            <pc:sldMasterMk cId="0" sldId="2147483791"/>
            <pc:sldLayoutMk cId="0" sldId="2147483792"/>
          </pc:sldLayoutMkLst>
        </pc:sldLayoutChg>
        <pc:sldLayoutChg chg="del">
          <pc:chgData name="Patrick JOBARD" userId="3dc6fa9ea7641507" providerId="LiveId" clId="{33D568B4-9F2B-4962-8B7A-511B73DE9DCB}" dt="2017-09-28T09:00:43.536" v="322" actId="2696"/>
          <pc:sldLayoutMkLst>
            <pc:docMk/>
            <pc:sldMasterMk cId="0" sldId="2147483791"/>
            <pc:sldLayoutMk cId="0" sldId="2147483793"/>
          </pc:sldLayoutMkLst>
        </pc:sldLayoutChg>
        <pc:sldLayoutChg chg="del">
          <pc:chgData name="Patrick JOBARD" userId="3dc6fa9ea7641507" providerId="LiveId" clId="{33D568B4-9F2B-4962-8B7A-511B73DE9DCB}" dt="2017-09-28T09:00:43.537" v="323" actId="2696"/>
          <pc:sldLayoutMkLst>
            <pc:docMk/>
            <pc:sldMasterMk cId="0" sldId="2147483791"/>
            <pc:sldLayoutMk cId="0" sldId="2147483794"/>
          </pc:sldLayoutMkLst>
        </pc:sldLayoutChg>
        <pc:sldLayoutChg chg="del">
          <pc:chgData name="Patrick JOBARD" userId="3dc6fa9ea7641507" providerId="LiveId" clId="{33D568B4-9F2B-4962-8B7A-511B73DE9DCB}" dt="2017-09-28T09:00:43.538" v="324" actId="2696"/>
          <pc:sldLayoutMkLst>
            <pc:docMk/>
            <pc:sldMasterMk cId="0" sldId="2147483791"/>
            <pc:sldLayoutMk cId="0" sldId="2147483795"/>
          </pc:sldLayoutMkLst>
        </pc:sldLayoutChg>
        <pc:sldLayoutChg chg="del">
          <pc:chgData name="Patrick JOBARD" userId="3dc6fa9ea7641507" providerId="LiveId" clId="{33D568B4-9F2B-4962-8B7A-511B73DE9DCB}" dt="2017-09-28T09:00:43.538" v="325" actId="2696"/>
          <pc:sldLayoutMkLst>
            <pc:docMk/>
            <pc:sldMasterMk cId="0" sldId="2147483791"/>
            <pc:sldLayoutMk cId="0" sldId="2147483796"/>
          </pc:sldLayoutMkLst>
        </pc:sldLayoutChg>
        <pc:sldLayoutChg chg="del">
          <pc:chgData name="Patrick JOBARD" userId="3dc6fa9ea7641507" providerId="LiveId" clId="{33D568B4-9F2B-4962-8B7A-511B73DE9DCB}" dt="2017-09-28T09:00:43.539" v="326" actId="2696"/>
          <pc:sldLayoutMkLst>
            <pc:docMk/>
            <pc:sldMasterMk cId="0" sldId="2147483791"/>
            <pc:sldLayoutMk cId="0" sldId="2147483797"/>
          </pc:sldLayoutMkLst>
        </pc:sldLayoutChg>
        <pc:sldLayoutChg chg="del">
          <pc:chgData name="Patrick JOBARD" userId="3dc6fa9ea7641507" providerId="LiveId" clId="{33D568B4-9F2B-4962-8B7A-511B73DE9DCB}" dt="2017-09-28T09:00:43.542" v="327" actId="2696"/>
          <pc:sldLayoutMkLst>
            <pc:docMk/>
            <pc:sldMasterMk cId="0" sldId="2147483791"/>
            <pc:sldLayoutMk cId="0" sldId="2147483798"/>
          </pc:sldLayoutMkLst>
        </pc:sldLayoutChg>
        <pc:sldLayoutChg chg="del">
          <pc:chgData name="Patrick JOBARD" userId="3dc6fa9ea7641507" providerId="LiveId" clId="{33D568B4-9F2B-4962-8B7A-511B73DE9DCB}" dt="2017-09-28T09:00:43.543" v="328" actId="2696"/>
          <pc:sldLayoutMkLst>
            <pc:docMk/>
            <pc:sldMasterMk cId="0" sldId="2147483791"/>
            <pc:sldLayoutMk cId="0" sldId="2147483799"/>
          </pc:sldLayoutMkLst>
        </pc:sldLayoutChg>
        <pc:sldLayoutChg chg="del">
          <pc:chgData name="Patrick JOBARD" userId="3dc6fa9ea7641507" providerId="LiveId" clId="{33D568B4-9F2B-4962-8B7A-511B73DE9DCB}" dt="2017-09-28T09:00:43.545" v="329" actId="2696"/>
          <pc:sldLayoutMkLst>
            <pc:docMk/>
            <pc:sldMasterMk cId="0" sldId="2147483791"/>
            <pc:sldLayoutMk cId="0" sldId="2147483800"/>
          </pc:sldLayoutMkLst>
        </pc:sldLayoutChg>
        <pc:sldLayoutChg chg="del">
          <pc:chgData name="Patrick JOBARD" userId="3dc6fa9ea7641507" providerId="LiveId" clId="{33D568B4-9F2B-4962-8B7A-511B73DE9DCB}" dt="2017-09-28T09:00:43.546" v="330" actId="2696"/>
          <pc:sldLayoutMkLst>
            <pc:docMk/>
            <pc:sldMasterMk cId="0" sldId="2147483791"/>
            <pc:sldLayoutMk cId="0" sldId="2147483801"/>
          </pc:sldLayoutMkLst>
        </pc:sldLayoutChg>
        <pc:sldLayoutChg chg="del">
          <pc:chgData name="Patrick JOBARD" userId="3dc6fa9ea7641507" providerId="LiveId" clId="{33D568B4-9F2B-4962-8B7A-511B73DE9DCB}" dt="2017-09-28T09:00:43.547" v="331" actId="2696"/>
          <pc:sldLayoutMkLst>
            <pc:docMk/>
            <pc:sldMasterMk cId="0" sldId="2147483791"/>
            <pc:sldLayoutMk cId="0" sldId="2147483802"/>
          </pc:sldLayoutMkLst>
        </pc:sldLayoutChg>
        <pc:sldLayoutChg chg="del">
          <pc:chgData name="Patrick JOBARD" userId="3dc6fa9ea7641507" providerId="LiveId" clId="{33D568B4-9F2B-4962-8B7A-511B73DE9DCB}" dt="2017-09-28T09:00:43.548" v="332" actId="2696"/>
          <pc:sldLayoutMkLst>
            <pc:docMk/>
            <pc:sldMasterMk cId="0" sldId="2147483791"/>
            <pc:sldLayoutMk cId="0" sldId="2147483803"/>
          </pc:sldLayoutMkLst>
        </pc:sldLayoutChg>
      </pc:sldMasterChg>
      <pc:sldMasterChg chg="del delSldLayout">
        <pc:chgData name="Patrick JOBARD" userId="3dc6fa9ea7641507" providerId="LiveId" clId="{33D568B4-9F2B-4962-8B7A-511B73DE9DCB}" dt="2017-09-28T09:00:43.570" v="347" actId="2696"/>
        <pc:sldMasterMkLst>
          <pc:docMk/>
          <pc:sldMasterMk cId="0" sldId="2147483804"/>
        </pc:sldMasterMkLst>
        <pc:sldLayoutChg chg="del">
          <pc:chgData name="Patrick JOBARD" userId="3dc6fa9ea7641507" providerId="LiveId" clId="{33D568B4-9F2B-4962-8B7A-511B73DE9DCB}" dt="2017-09-28T09:00:43.559" v="335" actId="2696"/>
          <pc:sldLayoutMkLst>
            <pc:docMk/>
            <pc:sldMasterMk cId="0" sldId="2147483804"/>
            <pc:sldLayoutMk cId="0" sldId="2147483805"/>
          </pc:sldLayoutMkLst>
        </pc:sldLayoutChg>
        <pc:sldLayoutChg chg="del">
          <pc:chgData name="Patrick JOBARD" userId="3dc6fa9ea7641507" providerId="LiveId" clId="{33D568B4-9F2B-4962-8B7A-511B73DE9DCB}" dt="2017-09-28T09:00:43.560" v="336" actId="2696"/>
          <pc:sldLayoutMkLst>
            <pc:docMk/>
            <pc:sldMasterMk cId="0" sldId="2147483804"/>
            <pc:sldLayoutMk cId="0" sldId="2147483806"/>
          </pc:sldLayoutMkLst>
        </pc:sldLayoutChg>
        <pc:sldLayoutChg chg="del">
          <pc:chgData name="Patrick JOBARD" userId="3dc6fa9ea7641507" providerId="LiveId" clId="{33D568B4-9F2B-4962-8B7A-511B73DE9DCB}" dt="2017-09-28T09:00:43.560" v="337" actId="2696"/>
          <pc:sldLayoutMkLst>
            <pc:docMk/>
            <pc:sldMasterMk cId="0" sldId="2147483804"/>
            <pc:sldLayoutMk cId="0" sldId="2147483807"/>
          </pc:sldLayoutMkLst>
        </pc:sldLayoutChg>
        <pc:sldLayoutChg chg="del">
          <pc:chgData name="Patrick JOBARD" userId="3dc6fa9ea7641507" providerId="LiveId" clId="{33D568B4-9F2B-4962-8B7A-511B73DE9DCB}" dt="2017-09-28T09:00:43.561" v="338" actId="2696"/>
          <pc:sldLayoutMkLst>
            <pc:docMk/>
            <pc:sldMasterMk cId="0" sldId="2147483804"/>
            <pc:sldLayoutMk cId="0" sldId="2147483808"/>
          </pc:sldLayoutMkLst>
        </pc:sldLayoutChg>
        <pc:sldLayoutChg chg="del">
          <pc:chgData name="Patrick JOBARD" userId="3dc6fa9ea7641507" providerId="LiveId" clId="{33D568B4-9F2B-4962-8B7A-511B73DE9DCB}" dt="2017-09-28T09:00:43.562" v="339" actId="2696"/>
          <pc:sldLayoutMkLst>
            <pc:docMk/>
            <pc:sldMasterMk cId="0" sldId="2147483804"/>
            <pc:sldLayoutMk cId="0" sldId="2147483809"/>
          </pc:sldLayoutMkLst>
        </pc:sldLayoutChg>
        <pc:sldLayoutChg chg="del">
          <pc:chgData name="Patrick JOBARD" userId="3dc6fa9ea7641507" providerId="LiveId" clId="{33D568B4-9F2B-4962-8B7A-511B73DE9DCB}" dt="2017-09-28T09:00:43.563" v="340" actId="2696"/>
          <pc:sldLayoutMkLst>
            <pc:docMk/>
            <pc:sldMasterMk cId="0" sldId="2147483804"/>
            <pc:sldLayoutMk cId="0" sldId="2147483810"/>
          </pc:sldLayoutMkLst>
        </pc:sldLayoutChg>
        <pc:sldLayoutChg chg="del">
          <pc:chgData name="Patrick JOBARD" userId="3dc6fa9ea7641507" providerId="LiveId" clId="{33D568B4-9F2B-4962-8B7A-511B73DE9DCB}" dt="2017-09-28T09:00:43.564" v="341" actId="2696"/>
          <pc:sldLayoutMkLst>
            <pc:docMk/>
            <pc:sldMasterMk cId="0" sldId="2147483804"/>
            <pc:sldLayoutMk cId="0" sldId="2147483811"/>
          </pc:sldLayoutMkLst>
        </pc:sldLayoutChg>
        <pc:sldLayoutChg chg="del">
          <pc:chgData name="Patrick JOBARD" userId="3dc6fa9ea7641507" providerId="LiveId" clId="{33D568B4-9F2B-4962-8B7A-511B73DE9DCB}" dt="2017-09-28T09:00:43.564" v="342" actId="2696"/>
          <pc:sldLayoutMkLst>
            <pc:docMk/>
            <pc:sldMasterMk cId="0" sldId="2147483804"/>
            <pc:sldLayoutMk cId="0" sldId="2147483812"/>
          </pc:sldLayoutMkLst>
        </pc:sldLayoutChg>
        <pc:sldLayoutChg chg="del">
          <pc:chgData name="Patrick JOBARD" userId="3dc6fa9ea7641507" providerId="LiveId" clId="{33D568B4-9F2B-4962-8B7A-511B73DE9DCB}" dt="2017-09-28T09:00:43.565" v="343" actId="2696"/>
          <pc:sldLayoutMkLst>
            <pc:docMk/>
            <pc:sldMasterMk cId="0" sldId="2147483804"/>
            <pc:sldLayoutMk cId="0" sldId="2147483813"/>
          </pc:sldLayoutMkLst>
        </pc:sldLayoutChg>
        <pc:sldLayoutChg chg="del">
          <pc:chgData name="Patrick JOBARD" userId="3dc6fa9ea7641507" providerId="LiveId" clId="{33D568B4-9F2B-4962-8B7A-511B73DE9DCB}" dt="2017-09-28T09:00:43.566" v="344" actId="2696"/>
          <pc:sldLayoutMkLst>
            <pc:docMk/>
            <pc:sldMasterMk cId="0" sldId="2147483804"/>
            <pc:sldLayoutMk cId="0" sldId="2147483814"/>
          </pc:sldLayoutMkLst>
        </pc:sldLayoutChg>
        <pc:sldLayoutChg chg="del">
          <pc:chgData name="Patrick JOBARD" userId="3dc6fa9ea7641507" providerId="LiveId" clId="{33D568B4-9F2B-4962-8B7A-511B73DE9DCB}" dt="2017-09-28T09:00:43.567" v="345" actId="2696"/>
          <pc:sldLayoutMkLst>
            <pc:docMk/>
            <pc:sldMasterMk cId="0" sldId="2147483804"/>
            <pc:sldLayoutMk cId="0" sldId="2147483815"/>
          </pc:sldLayoutMkLst>
        </pc:sldLayoutChg>
        <pc:sldLayoutChg chg="del">
          <pc:chgData name="Patrick JOBARD" userId="3dc6fa9ea7641507" providerId="LiveId" clId="{33D568B4-9F2B-4962-8B7A-511B73DE9DCB}" dt="2017-09-28T09:00:43.568" v="346" actId="2696"/>
          <pc:sldLayoutMkLst>
            <pc:docMk/>
            <pc:sldMasterMk cId="0" sldId="2147483804"/>
            <pc:sldLayoutMk cId="0" sldId="214748381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480" cy="397656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48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480" cy="397656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720" y="1604520"/>
            <a:ext cx="4983480" cy="397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880" cy="1896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hu-HU" sz="3200">
                <a:latin typeface="Arial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z="2800">
                <a:latin typeface="Arial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z="2400">
                <a:latin typeface="Arial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z="2000">
                <a:latin typeface="Arial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>
                <a:latin typeface="Arial"/>
              </a:rPr>
              <a:t>Címszöveg formátumának szerkesztése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hu-HU" sz="3200">
                <a:latin typeface="Arial"/>
              </a:rPr>
              <a:t>Vázlatszöveg formátumának szerkesztése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hu-HU" sz="2800">
                <a:latin typeface="Arial"/>
              </a:rPr>
              <a:t>Második vázlatszint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hu-HU" sz="2400">
                <a:latin typeface="Arial"/>
              </a:rPr>
              <a:t>Harmadik vázlatszint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hu-HU" sz="2000">
                <a:latin typeface="Arial"/>
              </a:rPr>
              <a:t>Negyedik vázlatszint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Ötödik vázlatszint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Hatodik vázlatszint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hu-HU" sz="2000">
                <a:latin typeface="Arial"/>
              </a:rPr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685800" y="622080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Production d'acide lactique par </a:t>
            </a:r>
            <a:r>
              <a:rPr lang="hu-HU" sz="4400" i="1">
                <a:solidFill>
                  <a:srgbClr val="000000"/>
                </a:solidFill>
                <a:latin typeface="Calibri"/>
              </a:rPr>
              <a:t>Lactobacillus Delbrueckii</a:t>
            </a:r>
            <a:endParaRPr/>
          </a:p>
        </p:txBody>
      </p:sp>
      <p:sp>
        <p:nvSpPr>
          <p:cNvPr id="483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id="484" name="Bild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68000" y="2376000"/>
            <a:ext cx="2908440" cy="436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4. Fermentation</a:t>
            </a:r>
            <a:endParaRPr/>
          </a:p>
        </p:txBody>
      </p:sp>
      <p:sp>
        <p:nvSpPr>
          <p:cNvPr id="506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FF0000"/>
                </a:solidFill>
                <a:latin typeface="Calibri"/>
              </a:rPr>
              <a:t>Tache 2: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FF0000"/>
                </a:solidFill>
                <a:latin typeface="Calibri"/>
              </a:rPr>
              <a:t>Pendant la fermentation, </a:t>
            </a:r>
            <a:r>
              <a:rPr lang="fr-FR" sz="2800" dirty="0">
                <a:solidFill>
                  <a:srgbClr val="FF0000"/>
                </a:solidFill>
                <a:latin typeface="Calibri"/>
              </a:rPr>
              <a:t>extraire de la cuve de fermentation un échantillon </a:t>
            </a:r>
            <a:r>
              <a:rPr lang="hu-HU" sz="2800" dirty="0">
                <a:solidFill>
                  <a:srgbClr val="FF0000"/>
                </a:solidFill>
                <a:latin typeface="Calibri"/>
              </a:rPr>
              <a:t>toutes les 2</a:t>
            </a:r>
            <a:r>
              <a:rPr lang="fr-FR" sz="28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hu-HU" sz="2800" dirty="0">
                <a:solidFill>
                  <a:srgbClr val="FF0000"/>
                </a:solidFill>
                <a:latin typeface="Calibri"/>
              </a:rPr>
              <a:t>heures et mesurer l</a:t>
            </a:r>
            <a:r>
              <a:rPr lang="fr-FR" sz="2800" dirty="0">
                <a:solidFill>
                  <a:srgbClr val="FF0000"/>
                </a:solidFill>
                <a:latin typeface="Calibri"/>
              </a:rPr>
              <a:t>a teneur en</a:t>
            </a:r>
            <a:r>
              <a:rPr lang="hu-HU" sz="2800" dirty="0">
                <a:solidFill>
                  <a:srgbClr val="FF0000"/>
                </a:solidFill>
                <a:latin typeface="Calibri"/>
              </a:rPr>
              <a:t> glucose, la concentration d'acide lactique et la densité optique.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07" name="Bild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08000" y="3995280"/>
            <a:ext cx="4164120" cy="2700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 b="1">
                <a:solidFill>
                  <a:srgbClr val="000000"/>
                </a:solidFill>
                <a:latin typeface="Calibri"/>
              </a:rPr>
              <a:t>4. Fermentation</a:t>
            </a:r>
            <a:endParaRPr/>
          </a:p>
        </p:txBody>
      </p:sp>
      <p:sp>
        <p:nvSpPr>
          <p:cNvPr id="509" name="CustomShape 2"/>
          <p:cNvSpPr/>
          <p:nvPr/>
        </p:nvSpPr>
        <p:spPr>
          <a:xfrm>
            <a:off x="457200" y="2054880"/>
            <a:ext cx="8228160" cy="19403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3200" dirty="0">
                <a:solidFill>
                  <a:srgbClr val="000000"/>
                </a:solidFill>
                <a:latin typeface="Calibri"/>
              </a:rPr>
              <a:t>Si le glucose est cons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om</a:t>
            </a:r>
            <a:r>
              <a:rPr lang="hu-HU" sz="3200" dirty="0">
                <a:solidFill>
                  <a:srgbClr val="000000"/>
                </a:solidFill>
                <a:latin typeface="Calibri"/>
              </a:rPr>
              <a:t>mé, nour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r</a:t>
            </a:r>
            <a:r>
              <a:rPr lang="hu-HU" sz="3200" dirty="0">
                <a:solidFill>
                  <a:srgbClr val="000000"/>
                </a:solidFill>
                <a:latin typeface="Calibri"/>
              </a:rPr>
              <a:t>ir le milieu avec une solution de glucose de 180 g/L ainsi cette concentration de glucose est de 10 g/L.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1. Préparer un milieu de culture.</a:t>
            </a:r>
            <a:endParaRPr/>
          </a:p>
        </p:txBody>
      </p:sp>
      <p:sp>
        <p:nvSpPr>
          <p:cNvPr id="486" name="CustomShape 2"/>
          <p:cNvSpPr/>
          <p:nvPr/>
        </p:nvSpPr>
        <p:spPr>
          <a:xfrm>
            <a:off x="432000" y="15228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1.1	Dissoudre les composants suivants dans 1L d'eau distilée 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Protéose Peptone n°3		10.0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Extraits de viande		10.0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Extraits de Levure	 	  5.0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D-Glucose			20.0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Polysorbate 80			  1.0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Citrate d'Ammonium	  	  2.0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Acétate de sodium		  5.0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Sulfate de Magnésium             </a:t>
            </a:r>
            <a:r>
              <a:rPr lang="fr-FR" sz="20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hu-HU" sz="2000" dirty="0">
                <a:solidFill>
                  <a:srgbClr val="000000"/>
                </a:solidFill>
                <a:latin typeface="Calibri"/>
              </a:rPr>
              <a:t> 0.1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Sulfate de manganèse		0.05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Phosphate dipotassique	  	  2.0 g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hu-HU" sz="2000" dirty="0">
                <a:solidFill>
                  <a:srgbClr val="000000"/>
                </a:solidFill>
                <a:latin typeface="Calibri"/>
              </a:rPr>
              <a:t> pH = 5,4 ± 0.2 , 25°C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87" name="Bild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80880" y="2499480"/>
            <a:ext cx="3161160" cy="362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627120" y="36000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Stérilisation</a:t>
            </a:r>
            <a:endParaRPr/>
          </a:p>
        </p:txBody>
      </p:sp>
      <p:sp>
        <p:nvSpPr>
          <p:cNvPr id="489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600">
                <a:solidFill>
                  <a:srgbClr val="000000"/>
                </a:solidFill>
                <a:latin typeface="Calibri"/>
              </a:rPr>
              <a:t>1.2	Mettre </a:t>
            </a:r>
            <a:r>
              <a:rPr lang="hu-HU" sz="2600">
                <a:solidFill>
                  <a:srgbClr val="000000"/>
                </a:solidFill>
                <a:latin typeface="Ubuntu"/>
                <a:ea typeface="Ubuntu"/>
              </a:rPr>
              <a:t>à</a:t>
            </a:r>
            <a:r>
              <a:rPr lang="hu-HU" sz="2600">
                <a:solidFill>
                  <a:srgbClr val="000000"/>
                </a:solidFill>
                <a:latin typeface="Calibri"/>
                <a:ea typeface="Ubuntu"/>
              </a:rPr>
              <a:t> l'autoclave le milieu de culture </a:t>
            </a:r>
            <a:r>
              <a:rPr lang="hu-HU" sz="2600">
                <a:solidFill>
                  <a:srgbClr val="000000"/>
                </a:solidFill>
                <a:latin typeface="Ubuntu"/>
                <a:ea typeface="Ubuntu"/>
              </a:rPr>
              <a:t>à</a:t>
            </a:r>
            <a:r>
              <a:rPr lang="hu-HU" sz="2600">
                <a:solidFill>
                  <a:srgbClr val="000000"/>
                </a:solidFill>
                <a:latin typeface="Calibri"/>
                <a:ea typeface="Ubuntu"/>
              </a:rPr>
              <a:t> 121 °C pour 20 minutes.</a:t>
            </a:r>
            <a:r>
              <a:rPr lang="hu-HU" sz="2600" b="1">
                <a:solidFill>
                  <a:srgbClr val="000000"/>
                </a:solidFill>
                <a:latin typeface="Calibri"/>
                <a:ea typeface="Ubuntu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hu-HU" sz="3200" b="1">
                <a:solidFill>
                  <a:srgbClr val="000000"/>
                </a:solidFill>
                <a:latin typeface="Calibri"/>
                <a:ea typeface="Ubuntu"/>
              </a:rPr>
              <a:t>	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90" name="Bild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000" y="2815200"/>
            <a:ext cx="3442320" cy="3779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2. Laisser le milieu toute la nuit. </a:t>
            </a:r>
            <a:endParaRPr/>
          </a:p>
        </p:txBody>
      </p:sp>
      <p:sp>
        <p:nvSpPr>
          <p:cNvPr id="492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3200">
                <a:solidFill>
                  <a:srgbClr val="000000"/>
                </a:solidFill>
                <a:latin typeface="Calibri"/>
              </a:rPr>
              <a:t>2.1 	Innoculer 200 ml du milieu de culture avec 100 µL de </a:t>
            </a:r>
            <a:r>
              <a:rPr lang="hu-HU" sz="3200" i="1">
                <a:solidFill>
                  <a:srgbClr val="000000"/>
                </a:solidFill>
                <a:latin typeface="Calibri"/>
              </a:rPr>
              <a:t>Lactobacillus delbrueckii</a:t>
            </a:r>
            <a:r>
              <a:rPr lang="hu-HU" sz="3200">
                <a:solidFill>
                  <a:srgbClr val="000000"/>
                </a:solidFill>
                <a:latin typeface="Calibri"/>
              </a:rPr>
              <a:t> ou </a:t>
            </a:r>
            <a:r>
              <a:rPr lang="hu-HU" sz="3200" i="1">
                <a:solidFill>
                  <a:srgbClr val="000000"/>
                </a:solidFill>
                <a:latin typeface="Calibri"/>
              </a:rPr>
              <a:t>Lactobacillus plantarum.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2. Laisser le milieu toute la nuit.</a:t>
            </a:r>
            <a:endParaRPr/>
          </a:p>
        </p:txBody>
      </p:sp>
      <p:sp>
        <p:nvSpPr>
          <p:cNvPr id="494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hu-HU" sz="3200">
                <a:solidFill>
                  <a:srgbClr val="000000"/>
                </a:solidFill>
                <a:latin typeface="Calibri"/>
              </a:rPr>
              <a:t>2.2  Incuber </a:t>
            </a:r>
            <a:r>
              <a:rPr lang="hu-HU" sz="3200">
                <a:solidFill>
                  <a:srgbClr val="000000"/>
                </a:solidFill>
                <a:latin typeface="Ubuntu"/>
                <a:ea typeface="Ubuntu"/>
              </a:rPr>
              <a:t>à</a:t>
            </a:r>
            <a:r>
              <a:rPr lang="hu-HU" sz="3200">
                <a:solidFill>
                  <a:srgbClr val="000000"/>
                </a:solidFill>
                <a:latin typeface="Calibri"/>
                <a:ea typeface="Ubuntu"/>
              </a:rPr>
              <a:t> 37 °C toute la nuit jusqu'</a:t>
            </a:r>
            <a:r>
              <a:rPr lang="hu-HU" sz="3200">
                <a:solidFill>
                  <a:srgbClr val="000000"/>
                </a:solidFill>
                <a:latin typeface="Ubuntu"/>
                <a:ea typeface="Ubuntu"/>
              </a:rPr>
              <a:t>à</a:t>
            </a:r>
            <a:r>
              <a:rPr lang="hu-HU" sz="3200">
                <a:solidFill>
                  <a:srgbClr val="000000"/>
                </a:solidFill>
                <a:latin typeface="Calibri"/>
                <a:ea typeface="Ubuntu"/>
              </a:rPr>
              <a:t> ce qu'il y ait un trouble visible.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95" name="Bild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80000" y="3252240"/>
            <a:ext cx="3211560" cy="3299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000" b="1">
                <a:solidFill>
                  <a:srgbClr val="000000"/>
                </a:solidFill>
                <a:latin typeface="Calibri"/>
              </a:rPr>
              <a:t>3. Préparer la Fermentation</a:t>
            </a:r>
            <a:endParaRPr/>
          </a:p>
        </p:txBody>
      </p:sp>
      <p:sp>
        <p:nvSpPr>
          <p:cNvPr id="497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u-HU" sz="3200" dirty="0">
                <a:solidFill>
                  <a:srgbClr val="000000"/>
                </a:solidFill>
                <a:latin typeface="Calibri"/>
              </a:rPr>
              <a:t>3.1  La fermentation est réalisée a :</a:t>
            </a:r>
            <a:endParaRPr dirty="0"/>
          </a:p>
          <a:p>
            <a:r>
              <a:rPr lang="hu-HU" sz="3200" dirty="0">
                <a:solidFill>
                  <a:srgbClr val="000000"/>
                </a:solidFill>
                <a:latin typeface="Calibri"/>
              </a:rPr>
              <a:t>	- 37 °C par ex : dans le bain-marie</a:t>
            </a:r>
            <a:endParaRPr dirty="0"/>
          </a:p>
          <a:p>
            <a:r>
              <a:rPr lang="hu-HU" sz="3200" dirty="0">
                <a:solidFill>
                  <a:srgbClr val="000000"/>
                </a:solidFill>
                <a:latin typeface="Calibri"/>
              </a:rPr>
              <a:t>	- en remuant a 100 tr/min</a:t>
            </a:r>
            <a:endParaRPr dirty="0"/>
          </a:p>
          <a:p>
            <a:r>
              <a:rPr lang="hu-HU" sz="3200" dirty="0">
                <a:solidFill>
                  <a:srgbClr val="000000"/>
                </a:solidFill>
                <a:latin typeface="Calibri"/>
              </a:rPr>
              <a:t>	- pH contr</a:t>
            </a:r>
            <a:r>
              <a:rPr lang="hu-HU" sz="3200" dirty="0">
                <a:solidFill>
                  <a:srgbClr val="000000"/>
                </a:solidFill>
                <a:latin typeface="Ubuntu"/>
                <a:ea typeface="Ubuntu"/>
              </a:rPr>
              <a:t>ô</a:t>
            </a:r>
            <a:r>
              <a:rPr lang="hu-HU" sz="3200" dirty="0">
                <a:solidFill>
                  <a:srgbClr val="000000"/>
                </a:solidFill>
                <a:latin typeface="Calibri"/>
                <a:ea typeface="Ubuntu"/>
              </a:rPr>
              <a:t>lé </a:t>
            </a:r>
            <a:r>
              <a:rPr lang="hu-HU" sz="3200" dirty="0">
                <a:solidFill>
                  <a:srgbClr val="000000"/>
                </a:solidFill>
                <a:latin typeface="Ubuntu"/>
                <a:ea typeface="Ubuntu"/>
              </a:rPr>
              <a:t>au niveau de</a:t>
            </a:r>
            <a:r>
              <a:rPr lang="hu-HU" sz="3200" dirty="0">
                <a:solidFill>
                  <a:srgbClr val="000000"/>
                </a:solidFill>
                <a:latin typeface="Calibri"/>
                <a:ea typeface="Ubuntu"/>
              </a:rPr>
              <a:t> 5.0 – 6.0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98" name="Bild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02040" y="3778920"/>
            <a:ext cx="4183200" cy="273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hu-HU" sz="4000" b="1">
                <a:solidFill>
                  <a:srgbClr val="000000"/>
                </a:solidFill>
                <a:latin typeface="Calibri"/>
              </a:rPr>
              <a:t>3. Préparer la Fermentation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00" name="CustomShape 2"/>
          <p:cNvSpPr/>
          <p:nvPr/>
        </p:nvSpPr>
        <p:spPr>
          <a:xfrm>
            <a:off x="457200" y="1600200"/>
            <a:ext cx="8588326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000000"/>
                </a:solidFill>
                <a:latin typeface="Calibri"/>
              </a:rPr>
              <a:t>3.2 	Inoculer le milieu fermenté avec la culture de la nuit dans le rapport 10 : 1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FF0000"/>
                </a:solidFill>
                <a:latin typeface="Calibri"/>
              </a:rPr>
              <a:t>Tache n°1: 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FF0000"/>
                </a:solidFill>
                <a:latin typeface="Calibri"/>
              </a:rPr>
              <a:t>		Prendre </a:t>
            </a:r>
            <a:r>
              <a:rPr lang="hu-HU" sz="2800" dirty="0">
                <a:solidFill>
                  <a:srgbClr val="FF0000"/>
                </a:solidFill>
                <a:latin typeface="Ubuntu"/>
                <a:ea typeface="Ubuntu"/>
              </a:rPr>
              <a:t>à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 t</a:t>
            </a:r>
            <a:r>
              <a:rPr lang="hu-HU" sz="2800" baseline="-25000" dirty="0">
                <a:solidFill>
                  <a:srgbClr val="FF0000"/>
                </a:solidFill>
                <a:latin typeface="Calibri"/>
                <a:ea typeface="Ubuntu"/>
              </a:rPr>
              <a:t>o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 un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Ubuntu"/>
              </a:rPr>
              <a:t> échantillon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 </a:t>
            </a:r>
            <a:r>
              <a:rPr lang="hu-HU" sz="2800" dirty="0">
                <a:solidFill>
                  <a:srgbClr val="FF0000"/>
                </a:solidFill>
                <a:latin typeface="Ubuntu"/>
                <a:ea typeface="Ubuntu"/>
              </a:rPr>
              <a:t>hors de la cuve de fermentation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 et mesurer dans un  </a:t>
            </a:r>
            <a:r>
              <a:rPr lang="fr-FR" sz="2800" dirty="0" err="1">
                <a:solidFill>
                  <a:srgbClr val="FF0000"/>
                </a:solidFill>
                <a:latin typeface="Calibri"/>
                <a:ea typeface="Ubuntu"/>
              </a:rPr>
              <a:t>spectropho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tomet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Ubuntu"/>
              </a:rPr>
              <a:t>re 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la densité optique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Ubuntu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FF0000"/>
                </a:solidFill>
                <a:latin typeface="Calibri"/>
                <a:ea typeface="Ubuntu"/>
              </a:rPr>
              <a:t>		- </a:t>
            </a:r>
            <a:r>
              <a:rPr lang="hu-HU" sz="2800" dirty="0">
                <a:solidFill>
                  <a:srgbClr val="FF0000"/>
                </a:solidFill>
                <a:latin typeface="Ubuntu"/>
                <a:ea typeface="Ubuntu"/>
              </a:rPr>
              <a:t>à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 600 nm,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Ubuntu"/>
              </a:rPr>
              <a:t>pour l’acide lactique.</a:t>
            </a:r>
            <a:endParaRPr dirty="0"/>
          </a:p>
          <a:p>
            <a:pPr>
              <a:lnSpc>
                <a:spcPct val="100000"/>
              </a:lnSpc>
            </a:pP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		- la concentrartion en glucose </a:t>
            </a:r>
            <a:r>
              <a:rPr lang="hu-HU" sz="2800" dirty="0">
                <a:solidFill>
                  <a:srgbClr val="FF0000"/>
                </a:solidFill>
                <a:latin typeface="Ubuntu"/>
                <a:ea typeface="Ubuntu"/>
              </a:rPr>
              <a:t>à</a:t>
            </a:r>
            <a:r>
              <a:rPr lang="hu-HU" sz="2800" dirty="0">
                <a:solidFill>
                  <a:srgbClr val="FF0000"/>
                </a:solidFill>
                <a:latin typeface="Calibri"/>
                <a:ea typeface="Ubuntu"/>
              </a:rPr>
              <a:t> 340 nm.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4. Fermentation</a:t>
            </a:r>
            <a:endParaRPr/>
          </a:p>
        </p:txBody>
      </p:sp>
      <p:pic>
        <p:nvPicPr>
          <p:cNvPr id="502" name="Inhaltsplatzhalter 3"/>
          <p:cNvPicPr/>
          <p:nvPr/>
        </p:nvPicPr>
        <p:blipFill>
          <a:blip r:embed="rId2"/>
          <a:srcRect t="15625" b="15625"/>
          <a:stretch>
            <a:fillRect/>
          </a:stretch>
        </p:blipFill>
        <p:spPr>
          <a:xfrm>
            <a:off x="457200" y="1600200"/>
            <a:ext cx="8228160" cy="4524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4400">
                <a:solidFill>
                  <a:srgbClr val="000000"/>
                </a:solidFill>
                <a:latin typeface="Calibri"/>
              </a:rPr>
              <a:t>4. Fermentation</a:t>
            </a:r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483120" y="1594800"/>
            <a:ext cx="8228160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u-HU" sz="3200">
                <a:solidFill>
                  <a:srgbClr val="000000"/>
                </a:solidFill>
                <a:latin typeface="Calibri"/>
              </a:rPr>
              <a:t>4.1	Faire fermenter 2 jours </a:t>
            </a:r>
            <a:r>
              <a:rPr lang="hu-HU" sz="3200">
                <a:solidFill>
                  <a:srgbClr val="000000"/>
                </a:solidFill>
                <a:latin typeface="Ubuntu"/>
                <a:ea typeface="Ubuntu"/>
              </a:rPr>
              <a:t>à</a:t>
            </a:r>
            <a:r>
              <a:rPr lang="hu-HU" sz="3200">
                <a:solidFill>
                  <a:srgbClr val="000000"/>
                </a:solidFill>
                <a:latin typeface="Calibri"/>
                <a:ea typeface="Ubuntu"/>
              </a:rPr>
              <a:t> 37 °C et </a:t>
            </a:r>
            <a:r>
              <a:rPr lang="hu-HU" sz="3200">
                <a:solidFill>
                  <a:srgbClr val="000000"/>
                </a:solidFill>
                <a:latin typeface="Ubuntu"/>
                <a:ea typeface="Ubuntu"/>
              </a:rPr>
              <a:t>à</a:t>
            </a:r>
            <a:r>
              <a:rPr lang="hu-HU" sz="3200">
                <a:solidFill>
                  <a:srgbClr val="000000"/>
                </a:solidFill>
                <a:latin typeface="Calibri"/>
                <a:ea typeface="Ubuntu"/>
              </a:rPr>
              <a:t> un pH approximatif de 5,5.</a:t>
            </a:r>
            <a:endParaRPr/>
          </a:p>
          <a:p>
            <a:pPr>
              <a:lnSpc>
                <a:spcPct val="100000"/>
              </a:lnSpc>
            </a:pPr>
            <a:r>
              <a:rPr lang="hu-HU" sz="3200">
                <a:solidFill>
                  <a:srgbClr val="000000"/>
                </a:solidFill>
                <a:latin typeface="Calibri"/>
                <a:ea typeface="Ubuntu"/>
              </a:rPr>
              <a:t>		Pour la neutralisation de produits acido-lactique ajouter 2mL de NaOH.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Bildschirmpräsentation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Dr Juergen Braun</cp:lastModifiedBy>
  <cp:revision>1</cp:revision>
  <dcterms:modified xsi:type="dcterms:W3CDTF">2019-09-10T07:42:16Z</dcterms:modified>
</cp:coreProperties>
</file>